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3" r:id="rId4"/>
    <p:sldMasterId id="2147483672" r:id="rId5"/>
    <p:sldMasterId id="2147484040" r:id="rId6"/>
    <p:sldMasterId id="2147484076" r:id="rId7"/>
    <p:sldMasterId id="2147484498" r:id="rId8"/>
    <p:sldMasterId id="2147484595" r:id="rId9"/>
  </p:sldMasterIdLst>
  <p:notesMasterIdLst>
    <p:notesMasterId r:id="rId20"/>
  </p:notesMasterIdLst>
  <p:sldIdLst>
    <p:sldId id="489" r:id="rId10"/>
    <p:sldId id="2134805115" r:id="rId11"/>
    <p:sldId id="2134805110" r:id="rId12"/>
    <p:sldId id="2134805109" r:id="rId13"/>
    <p:sldId id="2134805111" r:id="rId14"/>
    <p:sldId id="2134805113" r:id="rId15"/>
    <p:sldId id="2134805116" r:id="rId16"/>
    <p:sldId id="2134805118" r:id="rId17"/>
    <p:sldId id="2134805119" r:id="rId18"/>
    <p:sldId id="474" r:id="rId19"/>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607"/>
    <a:srgbClr val="000F0F"/>
    <a:srgbClr val="52555A"/>
    <a:srgbClr val="000102"/>
    <a:srgbClr val="648D1C"/>
    <a:srgbClr val="005D84"/>
    <a:srgbClr val="0D8390"/>
    <a:srgbClr val="050D04"/>
    <a:srgbClr val="7F7F7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BC7800-07C9-4396-B972-1CA86755487D}" v="8" dt="2022-03-29T17:59:39.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31" d="100"/>
          <a:sy n="31" d="100"/>
        </p:scale>
        <p:origin x="83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10E45-BBDB-4942-8D57-8E3429980B93}"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03498-5B8F-EC4A-9E47-CCCCA66434AF}" type="slidenum">
              <a:rPr lang="en-US" smtClean="0"/>
              <a:t>‹#›</a:t>
            </a:fld>
            <a:endParaRPr lang="en-US"/>
          </a:p>
        </p:txBody>
      </p:sp>
    </p:spTree>
    <p:extLst>
      <p:ext uri="{BB962C8B-B14F-4D97-AF65-F5344CB8AC3E}">
        <p14:creationId xmlns:p14="http://schemas.microsoft.com/office/powerpoint/2010/main" val="420576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Tags: statement, quote, challenge, image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538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98688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6.xml"/><Relationship Id="rId1" Type="http://schemas.openxmlformats.org/officeDocument/2006/relationships/tags" Target="../tags/tag5.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BBD7822-3F53-F747-A1B6-831990886B41}"/>
              </a:ext>
            </a:extLst>
          </p:cNvPr>
          <p:cNvSpPr>
            <a:spLocks noGrp="1"/>
          </p:cNvSpPr>
          <p:nvPr>
            <p:ph type="title" hasCustomPrompt="1"/>
          </p:nvPr>
        </p:nvSpPr>
        <p:spPr>
          <a:xfrm>
            <a:off x="2776317" y="4104070"/>
            <a:ext cx="18834539" cy="2651125"/>
          </a:xfrm>
          <a:prstGeom prst="rect">
            <a:avLst/>
          </a:prstGeom>
        </p:spPr>
        <p:txBody>
          <a:bodyPr/>
          <a:lstStyle>
            <a:lvl1pPr>
              <a:defRPr/>
            </a:lvl1pPr>
          </a:lstStyle>
          <a:p>
            <a:r>
              <a:rPr lang="en-US">
                <a:latin typeface="+mj-lt"/>
              </a:rPr>
              <a:t>(Presentation Title Large)</a:t>
            </a:r>
            <a:br>
              <a:rPr lang="en-US">
                <a:latin typeface="+mj-lt"/>
              </a:rPr>
            </a:br>
            <a:r>
              <a:rPr lang="en-US">
                <a:latin typeface="+mj-lt"/>
              </a:rPr>
              <a:t>Lorem Ipsum Dolor Sit </a:t>
            </a:r>
            <a:r>
              <a:rPr lang="en-US" err="1">
                <a:latin typeface="+mj-lt"/>
              </a:rPr>
              <a:t>Amet</a:t>
            </a:r>
            <a:r>
              <a:rPr lang="en-US">
                <a:latin typeface="+mj-lt"/>
              </a:rPr>
              <a:t> </a:t>
            </a:r>
            <a:r>
              <a:rPr lang="en-US" err="1">
                <a:latin typeface="+mj-lt"/>
              </a:rPr>
              <a:t>Consectetur</a:t>
            </a:r>
            <a:r>
              <a:rPr lang="en-US">
                <a:latin typeface="+mj-lt"/>
              </a:rPr>
              <a:t> </a:t>
            </a:r>
            <a:r>
              <a:rPr lang="en-US" err="1">
                <a:latin typeface="+mj-lt"/>
              </a:rPr>
              <a:t>Adipiscing</a:t>
            </a:r>
            <a:r>
              <a:rPr lang="en-US">
                <a:latin typeface="+mj-lt"/>
              </a:rPr>
              <a:t> </a:t>
            </a:r>
            <a:r>
              <a:rPr lang="en-US" err="1">
                <a:latin typeface="+mj-lt"/>
              </a:rPr>
              <a:t>Elit</a:t>
            </a:r>
            <a:r>
              <a:rPr lang="en-US">
                <a:latin typeface="+mj-lt"/>
              </a:rPr>
              <a:t> </a:t>
            </a:r>
            <a:r>
              <a:rPr lang="en-US" err="1">
                <a:latin typeface="+mj-lt"/>
              </a:rPr>
              <a:t>Donec</a:t>
            </a:r>
            <a:r>
              <a:rPr lang="en-US">
                <a:latin typeface="+mj-lt"/>
              </a:rPr>
              <a:t> Gravida</a:t>
            </a:r>
            <a:endParaRPr lang="en-US"/>
          </a:p>
        </p:txBody>
      </p:sp>
    </p:spTree>
    <p:extLst>
      <p:ext uri="{BB962C8B-B14F-4D97-AF65-F5344CB8AC3E}">
        <p14:creationId xmlns:p14="http://schemas.microsoft.com/office/powerpoint/2010/main" val="388414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950774" y="914400"/>
            <a:ext cx="3996520" cy="7488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6788316" y="1455190"/>
            <a:ext cx="10801406" cy="108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1003434" y="10372415"/>
            <a:ext cx="8893696" cy="1791966"/>
          </a:xfrm>
          <a:prstGeom prst="rect">
            <a:avLst/>
          </a:prstGeom>
        </p:spPr>
        <p:txBody>
          <a:bodyPr anchor="b" anchorCtr="0">
            <a:noAutofit/>
          </a:bodyPr>
          <a:lstStyle>
            <a:lvl1pPr algn="l">
              <a:lnSpc>
                <a:spcPts val="6400"/>
              </a:lnSpc>
              <a:defRPr sz="6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1003434" y="12763500"/>
            <a:ext cx="8893696" cy="546100"/>
          </a:xfrm>
          <a:prstGeom prst="rect">
            <a:avLst/>
          </a:prstGeom>
        </p:spPr>
        <p:txBody>
          <a:bodyPr anchor="b">
            <a:noAutofit/>
          </a:bodyPr>
          <a:lstStyle>
            <a:lvl1pPr>
              <a:spcAft>
                <a:spcPts val="0"/>
              </a:spcAft>
              <a:defRPr sz="28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63823432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1008131" y="3410756"/>
            <a:ext cx="10935072"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5" name="Rectangle 4"/>
          <p:cNvSpPr/>
          <p:nvPr/>
        </p:nvSpPr>
        <p:spPr>
          <a:xfrm>
            <a:off x="12494018" y="3410756"/>
            <a:ext cx="1090733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7" name="Picture Placeholder 29"/>
          <p:cNvSpPr>
            <a:spLocks noGrp="1"/>
          </p:cNvSpPr>
          <p:nvPr>
            <p:ph type="pic" sz="quarter" idx="20" hasCustomPrompt="1"/>
          </p:nvPr>
        </p:nvSpPr>
        <p:spPr>
          <a:xfrm>
            <a:off x="20916128" y="3715785"/>
            <a:ext cx="2488646"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2" name="Rectangle 11"/>
          <p:cNvSpPr/>
          <p:nvPr/>
        </p:nvSpPr>
        <p:spPr>
          <a:xfrm>
            <a:off x="1008134" y="8207036"/>
            <a:ext cx="1093931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13" name="Rectangle 12"/>
          <p:cNvSpPr/>
          <p:nvPr/>
        </p:nvSpPr>
        <p:spPr>
          <a:xfrm>
            <a:off x="12494015" y="8207036"/>
            <a:ext cx="1089085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14" name="Picture Placeholder 29"/>
          <p:cNvSpPr>
            <a:spLocks noGrp="1"/>
          </p:cNvSpPr>
          <p:nvPr>
            <p:ph type="pic" sz="quarter" idx="24" hasCustomPrompt="1"/>
          </p:nvPr>
        </p:nvSpPr>
        <p:spPr>
          <a:xfrm>
            <a:off x="9510227" y="8499365"/>
            <a:ext cx="2479085"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5" name="Picture Placeholder 29"/>
          <p:cNvSpPr>
            <a:spLocks noGrp="1"/>
          </p:cNvSpPr>
          <p:nvPr>
            <p:ph type="pic" sz="quarter" idx="25" hasCustomPrompt="1"/>
          </p:nvPr>
        </p:nvSpPr>
        <p:spPr>
          <a:xfrm>
            <a:off x="20912709" y="8499365"/>
            <a:ext cx="2488644"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7" name="Picture Placeholder 29"/>
          <p:cNvSpPr>
            <a:spLocks noGrp="1"/>
          </p:cNvSpPr>
          <p:nvPr>
            <p:ph type="pic" sz="quarter" idx="19" hasCustomPrompt="1"/>
          </p:nvPr>
        </p:nvSpPr>
        <p:spPr>
          <a:xfrm>
            <a:off x="9540225" y="3715785"/>
            <a:ext cx="2420729"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p:nvSpPr>
        <p:spPr>
          <a:xfrm>
            <a:off x="939920"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12337198"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939920" y="8207038"/>
            <a:ext cx="11089444"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12337198" y="8207038"/>
            <a:ext cx="11089444"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1025881" y="3715784"/>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12494014" y="3715784"/>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1074734" y="8499362"/>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12494014" y="8499362"/>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80680002"/>
      </p:ext>
    </p:extLst>
  </p:cSld>
  <p:clrMapOvr>
    <a:masterClrMapping/>
  </p:clrMapOvr>
  <p:transition>
    <p:fade/>
  </p:transition>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8641126" y="3411936"/>
            <a:ext cx="711316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00" noProof="0">
              <a:solidFill>
                <a:schemeClr val="bg1"/>
              </a:solidFill>
            </a:endParaRPr>
          </a:p>
        </p:txBody>
      </p:sp>
      <p:sp>
        <p:nvSpPr>
          <p:cNvPr id="5" name="Rectangle 4"/>
          <p:cNvSpPr/>
          <p:nvPr/>
        </p:nvSpPr>
        <p:spPr>
          <a:xfrm>
            <a:off x="1008131" y="3400429"/>
            <a:ext cx="7120927" cy="119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00" noProof="0">
              <a:solidFill>
                <a:schemeClr val="bg1"/>
              </a:solidFill>
            </a:endParaRPr>
          </a:p>
        </p:txBody>
      </p:sp>
      <p:sp>
        <p:nvSpPr>
          <p:cNvPr id="6" name="Rectangle 5"/>
          <p:cNvSpPr/>
          <p:nvPr/>
        </p:nvSpPr>
        <p:spPr>
          <a:xfrm>
            <a:off x="16232715" y="3411936"/>
            <a:ext cx="7168639"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8557740" y="3411936"/>
            <a:ext cx="727487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939922" y="3411936"/>
            <a:ext cx="725582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16210463" y="3411936"/>
            <a:ext cx="7258995"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1025882" y="3715783"/>
            <a:ext cx="7169861" cy="7678606"/>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8653003" y="3722963"/>
            <a:ext cx="7169861" cy="7678606"/>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16299596" y="3715781"/>
            <a:ext cx="7169861" cy="7678606"/>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68194161"/>
      </p:ext>
    </p:extLst>
  </p:cSld>
  <p:clrMapOvr>
    <a:masterClrMapping/>
  </p:clrMapOvr>
  <p:transition>
    <p:fade/>
  </p:transition>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003433" y="3348175"/>
            <a:ext cx="7392362" cy="3943350"/>
          </a:xfrm>
        </p:spPr>
        <p:txBody>
          <a:bodyPr/>
          <a:lstStyle/>
          <a:p>
            <a:r>
              <a:rPr lang="en-US" noProof="0"/>
              <a:t>Click icon to add picture</a:t>
            </a:r>
          </a:p>
        </p:txBody>
      </p:sp>
      <p:sp>
        <p:nvSpPr>
          <p:cNvPr id="5" name="Picture Placeholder 7"/>
          <p:cNvSpPr>
            <a:spLocks noGrp="1"/>
          </p:cNvSpPr>
          <p:nvPr>
            <p:ph type="pic" sz="quarter" idx="14"/>
          </p:nvPr>
        </p:nvSpPr>
        <p:spPr>
          <a:xfrm>
            <a:off x="16014882" y="3348175"/>
            <a:ext cx="7368865" cy="3943350"/>
          </a:xfrm>
        </p:spPr>
        <p:txBody>
          <a:bodyPr/>
          <a:lstStyle/>
          <a:p>
            <a:r>
              <a:rPr lang="en-US" noProof="0"/>
              <a:t>Click icon to add picture</a:t>
            </a:r>
          </a:p>
        </p:txBody>
      </p:sp>
      <p:sp>
        <p:nvSpPr>
          <p:cNvPr id="6" name="Picture Placeholder 7"/>
          <p:cNvSpPr>
            <a:spLocks noGrp="1"/>
          </p:cNvSpPr>
          <p:nvPr>
            <p:ph type="pic" sz="quarter" idx="15"/>
          </p:nvPr>
        </p:nvSpPr>
        <p:spPr>
          <a:xfrm>
            <a:off x="8547263" y="3348175"/>
            <a:ext cx="7316153" cy="3943350"/>
          </a:xfrm>
        </p:spPr>
        <p:txBody>
          <a:bodyPr/>
          <a:lstStyle/>
          <a:p>
            <a:r>
              <a:rPr lang="en-US" noProof="0"/>
              <a:t>Click icon to add picture</a:t>
            </a:r>
          </a:p>
        </p:txBody>
      </p:sp>
      <p:sp>
        <p:nvSpPr>
          <p:cNvPr id="9" name="Text Placeholder 18"/>
          <p:cNvSpPr>
            <a:spLocks noGrp="1"/>
          </p:cNvSpPr>
          <p:nvPr>
            <p:ph idx="1"/>
          </p:nvPr>
        </p:nvSpPr>
        <p:spPr>
          <a:xfrm>
            <a:off x="1003434" y="7664450"/>
            <a:ext cx="7368857" cy="4190400"/>
          </a:xfrm>
          <a:prstGeom prst="rect">
            <a:avLst/>
          </a:prstGeom>
        </p:spPr>
        <p:txBody>
          <a:bodyPr vert="horz" lIns="0" tIns="0" rIns="0" bIns="0" rtlCol="0">
            <a:noAutofit/>
          </a:bodyPr>
          <a:lstStyle>
            <a:lvl1pPr marL="0" indent="0" algn="l">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p:nvPr>
        </p:nvSpPr>
        <p:spPr>
          <a:xfrm>
            <a:off x="8535511" y="7664450"/>
            <a:ext cx="7316153" cy="4190400"/>
          </a:xfrm>
          <a:prstGeom prst="rect">
            <a:avLst/>
          </a:prstGeom>
        </p:spPr>
        <p:txBody>
          <a:bodyPr vert="horz" lIns="0" tIns="0" rIns="0" bIns="0" rtlCol="0">
            <a:noAutofit/>
          </a:bodyPr>
          <a:lstStyle>
            <a:lvl1pPr marL="0" indent="0" algn="l">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p:nvPr>
        </p:nvSpPr>
        <p:spPr>
          <a:xfrm>
            <a:off x="16014882" y="7664450"/>
            <a:ext cx="7368865" cy="4190400"/>
          </a:xfrm>
          <a:prstGeom prst="rect">
            <a:avLst/>
          </a:prstGeom>
        </p:spPr>
        <p:txBody>
          <a:bodyPr vert="horz" lIns="0" tIns="0" rIns="0" bIns="0" rtlCol="0">
            <a:noAutofit/>
          </a:bodyPr>
          <a:lstStyle>
            <a:lvl1pPr marL="0" indent="0" algn="l">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963718244"/>
      </p:ext>
    </p:extLst>
  </p:cSld>
  <p:clrMapOvr>
    <a:masterClrMapping/>
  </p:clrMapOvr>
  <p:transition>
    <p:fade/>
  </p:transition>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1008131"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18196041"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6737435"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12466737"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20274882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1003432" y="3330579"/>
            <a:ext cx="11190159" cy="943292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578029509"/>
      </p:ext>
    </p:extLst>
  </p:cSld>
  <p:clrMapOvr>
    <a:masterClrMapping/>
  </p:clrMapOvr>
  <p:transition>
    <p:fade/>
  </p:transition>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7499848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777123709"/>
      </p:ext>
    </p:extLst>
  </p:cSld>
  <p:clrMapOvr>
    <a:masterClrMapping/>
  </p:clrMapOvr>
  <p:transition>
    <p:fade/>
  </p:transition>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996426"/>
      </p:ext>
    </p:extLst>
  </p:cSld>
  <p:clrMapOvr>
    <a:masterClrMapping/>
  </p:clrMapOvr>
  <p:transition>
    <p:fade/>
  </p:transition>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2_Title Slide - White">
    <p:bg bwMode="gray">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6750E60-A7FD-4A44-A97A-8D4CCD3E69DD}"/>
              </a:ext>
            </a:extLst>
          </p:cNvPr>
          <p:cNvGrpSpPr>
            <a:grpSpLocks noChangeAspect="1"/>
          </p:cNvGrpSpPr>
          <p:nvPr userDrawn="1"/>
        </p:nvGrpSpPr>
        <p:grpSpPr>
          <a:xfrm>
            <a:off x="950774" y="914400"/>
            <a:ext cx="3996520" cy="748800"/>
            <a:chOff x="398463" y="404813"/>
            <a:chExt cx="1627187" cy="307976"/>
          </a:xfrm>
          <a:solidFill>
            <a:schemeClr val="tx1"/>
          </a:solidFill>
        </p:grpSpPr>
        <p:sp>
          <p:nvSpPr>
            <p:cNvPr id="20" name="Oval 5">
              <a:extLst>
                <a:ext uri="{FF2B5EF4-FFF2-40B4-BE49-F238E27FC236}">
                  <a16:creationId xmlns:a16="http://schemas.microsoft.com/office/drawing/2014/main" id="{F132D077-AD8F-41F9-85EC-B6AD90F56D1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1" name="Freeform 6">
              <a:extLst>
                <a:ext uri="{FF2B5EF4-FFF2-40B4-BE49-F238E27FC236}">
                  <a16:creationId xmlns:a16="http://schemas.microsoft.com/office/drawing/2014/main" id="{63ABF637-0891-4394-903F-623BA128910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Rectangle 7">
              <a:extLst>
                <a:ext uri="{FF2B5EF4-FFF2-40B4-BE49-F238E27FC236}">
                  <a16:creationId xmlns:a16="http://schemas.microsoft.com/office/drawing/2014/main" id="{32D2B69F-CFD8-40B7-BBFA-1F51B81080A2}"/>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3" name="Freeform 8">
              <a:extLst>
                <a:ext uri="{FF2B5EF4-FFF2-40B4-BE49-F238E27FC236}">
                  <a16:creationId xmlns:a16="http://schemas.microsoft.com/office/drawing/2014/main" id="{2D079BF8-6F2C-4FA6-9664-58D8D9044F7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4" name="Rectangle 9">
              <a:extLst>
                <a:ext uri="{FF2B5EF4-FFF2-40B4-BE49-F238E27FC236}">
                  <a16:creationId xmlns:a16="http://schemas.microsoft.com/office/drawing/2014/main" id="{26E1E321-CD6A-4519-8236-9B2F180A610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5" name="Rectangle 10">
              <a:extLst>
                <a:ext uri="{FF2B5EF4-FFF2-40B4-BE49-F238E27FC236}">
                  <a16:creationId xmlns:a16="http://schemas.microsoft.com/office/drawing/2014/main" id="{2DB65544-02DA-49BD-A626-B238F3631FAF}"/>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6" name="Freeform 11">
              <a:extLst>
                <a:ext uri="{FF2B5EF4-FFF2-40B4-BE49-F238E27FC236}">
                  <a16:creationId xmlns:a16="http://schemas.microsoft.com/office/drawing/2014/main" id="{CEA7B021-F691-4B7E-A3C5-7DCC5AC3F1B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2">
              <a:extLst>
                <a:ext uri="{FF2B5EF4-FFF2-40B4-BE49-F238E27FC236}">
                  <a16:creationId xmlns:a16="http://schemas.microsoft.com/office/drawing/2014/main" id="{65750B48-3F67-4ABB-AD6C-DDFA04E5066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8" name="Freeform 13">
              <a:extLst>
                <a:ext uri="{FF2B5EF4-FFF2-40B4-BE49-F238E27FC236}">
                  <a16:creationId xmlns:a16="http://schemas.microsoft.com/office/drawing/2014/main" id="{D65DE2DD-2737-443D-A308-221B702F77EA}"/>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9" name="Freeform 14">
              <a:extLst>
                <a:ext uri="{FF2B5EF4-FFF2-40B4-BE49-F238E27FC236}">
                  <a16:creationId xmlns:a16="http://schemas.microsoft.com/office/drawing/2014/main" id="{AFAE2DF6-BAB8-4498-9530-0325605EFE3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32" name="Picture Placeholder 8">
            <a:extLst>
              <a:ext uri="{FF2B5EF4-FFF2-40B4-BE49-F238E27FC236}">
                <a16:creationId xmlns:a16="http://schemas.microsoft.com/office/drawing/2014/main" id="{DA2D2E21-4D6B-46BE-921A-30F48368589E}"/>
              </a:ext>
            </a:extLst>
          </p:cNvPr>
          <p:cNvSpPr>
            <a:spLocks noGrp="1"/>
          </p:cNvSpPr>
          <p:nvPr>
            <p:ph type="pic" sz="quarter" idx="11"/>
          </p:nvPr>
        </p:nvSpPr>
        <p:spPr>
          <a:xfrm>
            <a:off x="6788316" y="1455190"/>
            <a:ext cx="10801406" cy="10800000"/>
          </a:xfrm>
          <a:prstGeom prst="rect">
            <a:avLst/>
          </a:prstGeom>
        </p:spPr>
        <p:txBody>
          <a:bodyPr/>
          <a:lstStyle/>
          <a:p>
            <a:r>
              <a:rPr lang="en-US" noProof="0"/>
              <a:t>Click icon to add picture</a:t>
            </a:r>
          </a:p>
        </p:txBody>
      </p:sp>
      <p:sp>
        <p:nvSpPr>
          <p:cNvPr id="30" name="Title 1">
            <a:extLst>
              <a:ext uri="{FF2B5EF4-FFF2-40B4-BE49-F238E27FC236}">
                <a16:creationId xmlns:a16="http://schemas.microsoft.com/office/drawing/2014/main" id="{B5E5B075-898B-41DD-A664-E7ECFAF517A7}"/>
              </a:ext>
            </a:extLst>
          </p:cNvPr>
          <p:cNvSpPr>
            <a:spLocks noGrp="1"/>
          </p:cNvSpPr>
          <p:nvPr>
            <p:ph type="ctrTitle"/>
          </p:nvPr>
        </p:nvSpPr>
        <p:spPr bwMode="gray">
          <a:xfrm>
            <a:off x="1003434" y="10664792"/>
            <a:ext cx="8893696" cy="928088"/>
          </a:xfrm>
        </p:spPr>
        <p:txBody>
          <a:bodyPr anchor="t" anchorCtr="0">
            <a:noAutofit/>
          </a:bodyPr>
          <a:lstStyle>
            <a:lvl1pPr algn="l">
              <a:lnSpc>
                <a:spcPct val="100000"/>
              </a:lnSpc>
              <a:defRPr sz="42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31" name="Text Placeholder 4">
            <a:extLst>
              <a:ext uri="{FF2B5EF4-FFF2-40B4-BE49-F238E27FC236}">
                <a16:creationId xmlns:a16="http://schemas.microsoft.com/office/drawing/2014/main" id="{B80F05E4-6753-46C3-B025-5165A247D6F2}"/>
              </a:ext>
            </a:extLst>
          </p:cNvPr>
          <p:cNvSpPr>
            <a:spLocks noGrp="1"/>
          </p:cNvSpPr>
          <p:nvPr>
            <p:ph type="body" sz="quarter" idx="10"/>
          </p:nvPr>
        </p:nvSpPr>
        <p:spPr>
          <a:xfrm>
            <a:off x="1003434" y="12763500"/>
            <a:ext cx="8893696" cy="546100"/>
          </a:xfrm>
          <a:prstGeom prst="rect">
            <a:avLst/>
          </a:prstGeom>
        </p:spPr>
        <p:txBody>
          <a:bodyPr>
            <a:noAutofit/>
          </a:bodyPr>
          <a:lstStyle>
            <a:lvl1pPr>
              <a:spcAft>
                <a:spcPts val="0"/>
              </a:spcAft>
              <a:defRPr sz="3200">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936302981"/>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2_Title Slide - Black">
    <p:bg bwMode="gray">
      <p:bgPr>
        <a:solidFill>
          <a:schemeClr val="tx1"/>
        </a:solidFill>
        <a:effectLst/>
      </p:bgPr>
    </p:bg>
    <p:spTree>
      <p:nvGrpSpPr>
        <p:cNvPr id="1" name=""/>
        <p:cNvGrpSpPr/>
        <p:nvPr/>
      </p:nvGrpSpPr>
      <p:grpSpPr>
        <a:xfrm>
          <a:off x="0" y="0"/>
          <a:ext cx="0" cy="0"/>
          <a:chOff x="0" y="0"/>
          <a:chExt cx="0" cy="0"/>
        </a:xfrm>
      </p:grpSpPr>
      <p:sp>
        <p:nvSpPr>
          <p:cNvPr id="32" name="Picture Placeholder 8">
            <a:extLst>
              <a:ext uri="{FF2B5EF4-FFF2-40B4-BE49-F238E27FC236}">
                <a16:creationId xmlns:a16="http://schemas.microsoft.com/office/drawing/2014/main" id="{DA2D2E21-4D6B-46BE-921A-30F48368589E}"/>
              </a:ext>
            </a:extLst>
          </p:cNvPr>
          <p:cNvSpPr>
            <a:spLocks noGrp="1"/>
          </p:cNvSpPr>
          <p:nvPr>
            <p:ph type="pic" sz="quarter" idx="11"/>
          </p:nvPr>
        </p:nvSpPr>
        <p:spPr>
          <a:xfrm>
            <a:off x="6788316" y="1455190"/>
            <a:ext cx="10801406" cy="10800000"/>
          </a:xfrm>
          <a:prstGeom prst="rect">
            <a:avLst/>
          </a:prstGeom>
        </p:spPr>
        <p:txBody>
          <a:bodyPr/>
          <a:lstStyle>
            <a:lvl1pPr>
              <a:defRPr>
                <a:solidFill>
                  <a:schemeClr val="bg1"/>
                </a:solidFill>
              </a:defRPr>
            </a:lvl1pPr>
          </a:lstStyle>
          <a:p>
            <a:r>
              <a:rPr lang="en-US" noProof="0"/>
              <a:t>Click icon to add picture</a:t>
            </a:r>
          </a:p>
        </p:txBody>
      </p:sp>
      <p:grpSp>
        <p:nvGrpSpPr>
          <p:cNvPr id="16" name="Group 15">
            <a:extLst>
              <a:ext uri="{FF2B5EF4-FFF2-40B4-BE49-F238E27FC236}">
                <a16:creationId xmlns:a16="http://schemas.microsoft.com/office/drawing/2014/main" id="{18787BF7-B65F-4132-9572-17C6D390B5D7}"/>
              </a:ext>
            </a:extLst>
          </p:cNvPr>
          <p:cNvGrpSpPr>
            <a:grpSpLocks noChangeAspect="1"/>
          </p:cNvGrpSpPr>
          <p:nvPr userDrawn="1"/>
        </p:nvGrpSpPr>
        <p:grpSpPr>
          <a:xfrm>
            <a:off x="939923" y="915522"/>
            <a:ext cx="3996520" cy="748800"/>
            <a:chOff x="398463" y="404813"/>
            <a:chExt cx="1627187" cy="307976"/>
          </a:xfrm>
          <a:solidFill>
            <a:schemeClr val="tx1"/>
          </a:solidFill>
        </p:grpSpPr>
        <p:sp>
          <p:nvSpPr>
            <p:cNvPr id="18" name="Oval 5">
              <a:extLst>
                <a:ext uri="{FF2B5EF4-FFF2-40B4-BE49-F238E27FC236}">
                  <a16:creationId xmlns:a16="http://schemas.microsoft.com/office/drawing/2014/main" id="{DAD4EB28-D252-4B0F-89D1-B5C7D92A2B6F}"/>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0" name="Freeform 6">
              <a:extLst>
                <a:ext uri="{FF2B5EF4-FFF2-40B4-BE49-F238E27FC236}">
                  <a16:creationId xmlns:a16="http://schemas.microsoft.com/office/drawing/2014/main" id="{C80CBDC2-B8E0-4A26-B489-DD38BF3D2E9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1" name="Rectangle 7">
              <a:extLst>
                <a:ext uri="{FF2B5EF4-FFF2-40B4-BE49-F238E27FC236}">
                  <a16:creationId xmlns:a16="http://schemas.microsoft.com/office/drawing/2014/main" id="{839933E5-3888-4915-9532-1B1804EEEBD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Freeform 8">
              <a:extLst>
                <a:ext uri="{FF2B5EF4-FFF2-40B4-BE49-F238E27FC236}">
                  <a16:creationId xmlns:a16="http://schemas.microsoft.com/office/drawing/2014/main" id="{3A0C9D1D-E7FB-49DC-9B7E-DB67B9E4605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Rectangle 9">
              <a:extLst>
                <a:ext uri="{FF2B5EF4-FFF2-40B4-BE49-F238E27FC236}">
                  <a16:creationId xmlns:a16="http://schemas.microsoft.com/office/drawing/2014/main" id="{3C9ADC42-132C-4F1A-8847-897C75A86D1E}"/>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Rectangle 10">
              <a:extLst>
                <a:ext uri="{FF2B5EF4-FFF2-40B4-BE49-F238E27FC236}">
                  <a16:creationId xmlns:a16="http://schemas.microsoft.com/office/drawing/2014/main" id="{C04470E4-39AA-4642-A154-0201E82E944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Freeform 11">
              <a:extLst>
                <a:ext uri="{FF2B5EF4-FFF2-40B4-BE49-F238E27FC236}">
                  <a16:creationId xmlns:a16="http://schemas.microsoft.com/office/drawing/2014/main" id="{58F3BEA7-1D38-4A94-BD34-D85C91D669E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2">
              <a:extLst>
                <a:ext uri="{FF2B5EF4-FFF2-40B4-BE49-F238E27FC236}">
                  <a16:creationId xmlns:a16="http://schemas.microsoft.com/office/drawing/2014/main" id="{E88D1199-0315-4D10-98AE-D0F6A24AF71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8" name="Freeform 13">
              <a:extLst>
                <a:ext uri="{FF2B5EF4-FFF2-40B4-BE49-F238E27FC236}">
                  <a16:creationId xmlns:a16="http://schemas.microsoft.com/office/drawing/2014/main" id="{CC9ED684-21F9-469F-B187-E0B60B8C88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9" name="Freeform 14">
              <a:extLst>
                <a:ext uri="{FF2B5EF4-FFF2-40B4-BE49-F238E27FC236}">
                  <a16:creationId xmlns:a16="http://schemas.microsoft.com/office/drawing/2014/main" id="{21CA603B-B2A7-46CE-8320-E7BC3A2FC8A6}"/>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40" name="Title 1">
            <a:extLst>
              <a:ext uri="{FF2B5EF4-FFF2-40B4-BE49-F238E27FC236}">
                <a16:creationId xmlns:a16="http://schemas.microsoft.com/office/drawing/2014/main" id="{AD6D39C5-D610-43DF-ABC3-8BCAE7C51C9B}"/>
              </a:ext>
            </a:extLst>
          </p:cNvPr>
          <p:cNvSpPr>
            <a:spLocks noGrp="1"/>
          </p:cNvSpPr>
          <p:nvPr>
            <p:ph type="ctrTitle"/>
          </p:nvPr>
        </p:nvSpPr>
        <p:spPr bwMode="gray">
          <a:xfrm>
            <a:off x="1003434" y="10664792"/>
            <a:ext cx="8893696" cy="928088"/>
          </a:xfrm>
        </p:spPr>
        <p:txBody>
          <a:bodyPr anchor="t" anchorCtr="0">
            <a:noAutofit/>
          </a:bodyPr>
          <a:lstStyle>
            <a:lvl1pPr algn="l">
              <a:lnSpc>
                <a:spcPct val="100000"/>
              </a:lnSpc>
              <a:defRPr sz="42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1" name="Text Placeholder 4">
            <a:extLst>
              <a:ext uri="{FF2B5EF4-FFF2-40B4-BE49-F238E27FC236}">
                <a16:creationId xmlns:a16="http://schemas.microsoft.com/office/drawing/2014/main" id="{8C35492B-BEF1-4947-B04F-1EA2C04E6A8C}"/>
              </a:ext>
            </a:extLst>
          </p:cNvPr>
          <p:cNvSpPr>
            <a:spLocks noGrp="1"/>
          </p:cNvSpPr>
          <p:nvPr>
            <p:ph type="body" sz="quarter" idx="10"/>
          </p:nvPr>
        </p:nvSpPr>
        <p:spPr>
          <a:xfrm>
            <a:off x="1003434" y="12763500"/>
            <a:ext cx="8893696" cy="546100"/>
          </a:xfrm>
          <a:prstGeom prst="rect">
            <a:avLst/>
          </a:prstGeom>
        </p:spPr>
        <p:txBody>
          <a:bodyPr>
            <a:noAutofit/>
          </a:bodyPr>
          <a:lstStyle>
            <a:lvl1pPr>
              <a:spcAft>
                <a:spcPts val="0"/>
              </a:spcAft>
              <a:defRPr sz="320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138760103"/>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24387175" cy="13716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1003434" y="12763500"/>
            <a:ext cx="8893696" cy="546100"/>
          </a:xfrm>
          <a:prstGeom prst="rect">
            <a:avLst/>
          </a:prstGeom>
        </p:spPr>
        <p:txBody>
          <a:bodyPr anchor="b">
            <a:noAutofit/>
          </a:bodyPr>
          <a:lstStyle>
            <a:lvl1pPr>
              <a:spcAft>
                <a:spcPts val="0"/>
              </a:spcAft>
              <a:defRPr sz="28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1003434" y="10372415"/>
            <a:ext cx="8893696" cy="1791966"/>
          </a:xfrm>
          <a:prstGeom prst="rect">
            <a:avLst/>
          </a:prstGeom>
        </p:spPr>
        <p:txBody>
          <a:bodyPr anchor="b" anchorCtr="0">
            <a:noAutofit/>
          </a:bodyPr>
          <a:lstStyle>
            <a:lvl1pPr algn="l">
              <a:lnSpc>
                <a:spcPts val="6400"/>
              </a:lnSpc>
              <a:defRPr sz="6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950774" y="914400"/>
            <a:ext cx="3996520" cy="7488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4222531017"/>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939927" y="3411337"/>
            <a:ext cx="18328484" cy="3184806"/>
          </a:xfrm>
        </p:spPr>
        <p:txBody>
          <a:bodyPr anchor="b"/>
          <a:lstStyle>
            <a:lvl1pPr>
              <a:lnSpc>
                <a:spcPct val="95000"/>
              </a:lnSpc>
              <a:defRPr sz="7200" b="1">
                <a:solidFill>
                  <a:schemeClr val="tx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939924" y="6858000"/>
            <a:ext cx="18328486" cy="3133064"/>
          </a:xfrm>
        </p:spPr>
        <p:txBody>
          <a:bodyPr lIns="0" tIns="0" rIns="0" bIns="0">
            <a:noAutofit/>
          </a:bodyPr>
          <a:lstStyle>
            <a:lvl1pPr marL="0" indent="0">
              <a:lnSpc>
                <a:spcPct val="95000"/>
              </a:lnSpc>
              <a:spcAft>
                <a:spcPts val="0"/>
              </a:spcAft>
              <a:buNone/>
              <a:defRPr sz="7200">
                <a:solidFill>
                  <a:schemeClr val="tx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455434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Infogr/Map Gray 11">
    <p:bg>
      <p:bgPr>
        <a:solidFill>
          <a:srgbClr val="53565A"/>
        </a:solidFill>
        <a:effectLst/>
      </p:bgPr>
    </p:bg>
    <p:spTree>
      <p:nvGrpSpPr>
        <p:cNvPr id="1" name=""/>
        <p:cNvGrpSpPr/>
        <p:nvPr/>
      </p:nvGrpSpPr>
      <p:grpSpPr>
        <a:xfrm>
          <a:off x="0" y="0"/>
          <a:ext cx="0" cy="0"/>
          <a:chOff x="0" y="0"/>
          <a:chExt cx="0" cy="0"/>
        </a:xfrm>
      </p:grpSpPr>
      <p:sp>
        <p:nvSpPr>
          <p:cNvPr id="3" name="Picture Placeholder 9"/>
          <p:cNvSpPr>
            <a:spLocks noGrp="1"/>
          </p:cNvSpPr>
          <p:nvPr>
            <p:ph type="pic" sz="quarter" idx="15"/>
          </p:nvPr>
        </p:nvSpPr>
        <p:spPr>
          <a:xfrm>
            <a:off x="7170084" y="3400426"/>
            <a:ext cx="12098327" cy="9197976"/>
          </a:xfrm>
          <a:prstGeom prst="rect">
            <a:avLst/>
          </a:prstGeom>
        </p:spPr>
        <p:txBody>
          <a:bodyPr/>
          <a:lstStyle>
            <a:lvl1pPr>
              <a:defRPr sz="2600">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p>
        </p:txBody>
      </p:sp>
      <p:sp>
        <p:nvSpPr>
          <p:cNvPr id="4" name="Content Placeholder 3"/>
          <p:cNvSpPr>
            <a:spLocks noGrp="1"/>
          </p:cNvSpPr>
          <p:nvPr>
            <p:ph sz="quarter" idx="10"/>
          </p:nvPr>
        </p:nvSpPr>
        <p:spPr>
          <a:xfrm>
            <a:off x="1005971" y="3330577"/>
            <a:ext cx="5871964" cy="9245014"/>
          </a:xfrm>
          <a:prstGeom prst="rect">
            <a:avLst/>
          </a:prstGeom>
        </p:spPr>
        <p:txBody>
          <a:bodyPr/>
          <a:lstStyle>
            <a:lvl1pPr>
              <a:spcBef>
                <a:spcPts val="1200"/>
              </a:spcBef>
              <a:spcAft>
                <a:spcPts val="1200"/>
              </a:spcAft>
              <a:tabLst>
                <a:tab pos="13410864" algn="r"/>
              </a:tabLst>
              <a:defRPr sz="2600">
                <a:solidFill>
                  <a:schemeClr val="bg1"/>
                </a:solidFill>
                <a:latin typeface="Calibri Light" panose="020F0302020204030204" pitchFamily="34" charset="0"/>
                <a:cs typeface="Calibri Light" panose="020F0302020204030204" pitchFamily="34" charset="0"/>
              </a:defRPr>
            </a:lvl1pPr>
            <a:lvl2pPr>
              <a:spcBef>
                <a:spcPts val="1200"/>
              </a:spcBef>
              <a:spcAft>
                <a:spcPts val="1200"/>
              </a:spcAft>
              <a:tabLst>
                <a:tab pos="13410864" algn="r"/>
              </a:tabLst>
              <a:defRPr sz="2600">
                <a:solidFill>
                  <a:schemeClr val="bg1"/>
                </a:solidFill>
                <a:latin typeface="Calibri" panose="020F0502020204030204" pitchFamily="34" charset="0"/>
                <a:cs typeface="Calibri" panose="020F0502020204030204" pitchFamily="34" charset="0"/>
              </a:defRPr>
            </a:lvl2pPr>
            <a:lvl3pPr marL="360000" indent="-360000">
              <a:spcBef>
                <a:spcPts val="1200"/>
              </a:spcBef>
              <a:spcAft>
                <a:spcPts val="1200"/>
              </a:spcAft>
              <a:tabLst>
                <a:tab pos="13410864" algn="r"/>
              </a:tabLst>
              <a:defRPr sz="2600">
                <a:solidFill>
                  <a:schemeClr val="bg1"/>
                </a:solidFill>
                <a:latin typeface="Calibri Light" panose="020F0302020204030204" pitchFamily="34" charset="0"/>
                <a:cs typeface="Calibri Light" panose="020F0302020204030204" pitchFamily="34" charset="0"/>
              </a:defRPr>
            </a:lvl3pPr>
            <a:lvl4pPr marL="720000" indent="-360000">
              <a:spcBef>
                <a:spcPts val="1200"/>
              </a:spcBef>
              <a:spcAft>
                <a:spcPts val="1200"/>
              </a:spcAft>
              <a:tabLst>
                <a:tab pos="13410864" algn="r"/>
              </a:tabLst>
              <a:defRPr sz="2600">
                <a:solidFill>
                  <a:schemeClr val="bg1"/>
                </a:solidFill>
                <a:latin typeface="Calibri Light" panose="020F0302020204030204" pitchFamily="34" charset="0"/>
                <a:cs typeface="Calibri Light" panose="020F0302020204030204" pitchFamily="34" charset="0"/>
              </a:defRPr>
            </a:lvl4pPr>
            <a:lvl5pPr marL="1080000" indent="-360000">
              <a:spcBef>
                <a:spcPts val="1200"/>
              </a:spcBef>
              <a:spcAft>
                <a:spcPts val="1200"/>
              </a:spcAft>
              <a:buFont typeface="Arial" panose="020B0604020202020204" pitchFamily="34" charset="0"/>
              <a:buChar char="•"/>
              <a:tabLst>
                <a:tab pos="13410864" algn="r"/>
              </a:tabLst>
              <a:defRPr sz="2600" baseline="0">
                <a:solidFill>
                  <a:schemeClr val="bg1"/>
                </a:solidFill>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1">
            <a:extLst>
              <a:ext uri="{FF2B5EF4-FFF2-40B4-BE49-F238E27FC236}">
                <a16:creationId xmlns:a16="http://schemas.microsoft.com/office/drawing/2014/main" id="{75D21722-4DE1-4DEF-BDFA-DCEC0A30B06B}"/>
              </a:ext>
            </a:extLst>
          </p:cNvPr>
          <p:cNvSpPr>
            <a:spLocks noGrp="1"/>
          </p:cNvSpPr>
          <p:nvPr>
            <p:ph type="title"/>
          </p:nvPr>
        </p:nvSpPr>
        <p:spPr>
          <a:xfrm>
            <a:off x="1005971" y="640081"/>
            <a:ext cx="18328486" cy="1397002"/>
          </a:xfrm>
          <a:prstGeom prst="rect">
            <a:avLst/>
          </a:prstGeom>
        </p:spPr>
        <p:txBody>
          <a:bodyPr vert="horz" lIns="0" tIns="0" rIns="0" bIns="0" rtlCol="0" anchor="t" anchorCtr="0">
            <a:noAutofit/>
          </a:bodyPr>
          <a:lstStyle>
            <a:lvl1pPr>
              <a:defRPr sz="4200">
                <a:solidFill>
                  <a:schemeClr val="bg1"/>
                </a:solidFill>
                <a:latin typeface="Calibri Light" panose="020F0302020204030204" pitchFamily="34" charset="0"/>
                <a:cs typeface="Calibri Light" panose="020F0302020204030204" pitchFamily="34" charset="0"/>
              </a:defRPr>
            </a:lvl1pPr>
          </a:lstStyle>
          <a:p>
            <a:r>
              <a:rPr lang="en-US" noProof="0"/>
              <a:t>Click to edit Master title style</a:t>
            </a:r>
          </a:p>
        </p:txBody>
      </p:sp>
      <p:sp>
        <p:nvSpPr>
          <p:cNvPr id="6" name="TextBox 5">
            <a:extLst>
              <a:ext uri="{FF2B5EF4-FFF2-40B4-BE49-F238E27FC236}">
                <a16:creationId xmlns:a16="http://schemas.microsoft.com/office/drawing/2014/main" id="{D03CAB8A-F192-47BB-A5B9-9F73DDEFA140}"/>
              </a:ext>
            </a:extLst>
          </p:cNvPr>
          <p:cNvSpPr txBox="1"/>
          <p:nvPr userDrawn="1"/>
        </p:nvSpPr>
        <p:spPr>
          <a:xfrm>
            <a:off x="10364415" y="12953999"/>
            <a:ext cx="8903995" cy="553998"/>
          </a:xfrm>
          <a:prstGeom prst="rect">
            <a:avLst/>
          </a:prstGeom>
          <a:noFill/>
        </p:spPr>
        <p:txBody>
          <a:bodyPr wrap="square" lIns="0" tIns="0" rIns="0" bIns="0" rtlCol="0">
            <a:spAutoFit/>
          </a:bodyPr>
          <a:lstStyle/>
          <a:p>
            <a:pPr marL="0" indent="0" algn="r">
              <a:spcBef>
                <a:spcPts val="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Presentation title</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TextBox 6">
            <a:extLst>
              <a:ext uri="{FF2B5EF4-FFF2-40B4-BE49-F238E27FC236}">
                <a16:creationId xmlns:a16="http://schemas.microsoft.com/office/drawing/2014/main" id="{1658DC8D-9F39-4E1D-90B1-9D070CAD6128}"/>
              </a:ext>
            </a:extLst>
          </p:cNvPr>
          <p:cNvSpPr txBox="1"/>
          <p:nvPr userDrawn="1"/>
        </p:nvSpPr>
        <p:spPr>
          <a:xfrm>
            <a:off x="1003428" y="12954000"/>
            <a:ext cx="10711731" cy="553998"/>
          </a:xfrm>
          <a:prstGeom prst="rect">
            <a:avLst/>
          </a:prstGeom>
          <a:noFill/>
        </p:spPr>
        <p:txBody>
          <a:bodyPr wrap="square" lIns="0" tIns="0" rIns="0" bIns="0" rtlCol="0">
            <a:spAutoFit/>
          </a:bodyPr>
          <a:lstStyle/>
          <a:p>
            <a:pPr marL="0" indent="0">
              <a:spcBef>
                <a:spcPts val="120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Member firms and DTTL: Insert appropriate copyright</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C38798D4-2938-44E3-89A4-055BB16F5CA3}"/>
              </a:ext>
            </a:extLst>
          </p:cNvPr>
          <p:cNvSpPr txBox="1"/>
          <p:nvPr userDrawn="1"/>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bg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97768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003435" y="8423910"/>
            <a:ext cx="17060093" cy="4339592"/>
          </a:xfrm>
        </p:spPr>
        <p:txBody>
          <a:bodyPr anchor="b" anchorCtr="0">
            <a:noAutofit/>
          </a:bodyPr>
          <a:lstStyle>
            <a:lvl1pPr>
              <a:lnSpc>
                <a:spcPct val="100000"/>
              </a:lnSpc>
              <a:spcAft>
                <a:spcPts val="1200"/>
              </a:spcAft>
              <a:defRPr sz="18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18744135" y="8423910"/>
            <a:ext cx="4639610" cy="3450896"/>
          </a:xfrm>
        </p:spPr>
        <p:txBody>
          <a:bodyPr anchor="ctr" anchorCtr="0"/>
          <a:lstStyle>
            <a:lvl1pPr algn="ctr">
              <a:defRPr sz="1800">
                <a:solidFill>
                  <a:schemeClr val="bg1"/>
                </a:solidFill>
              </a:defRPr>
            </a:lvl1pPr>
          </a:lstStyle>
          <a:p>
            <a:r>
              <a:rPr lang="en-GB" sz="1800"/>
              <a:t>Insert sponsorship mark here</a:t>
            </a:r>
            <a:endParaRPr lang="en-GB"/>
          </a:p>
        </p:txBody>
      </p:sp>
      <p:sp>
        <p:nvSpPr>
          <p:cNvPr id="8" name="Text Placeholder 7"/>
          <p:cNvSpPr>
            <a:spLocks noGrp="1"/>
          </p:cNvSpPr>
          <p:nvPr>
            <p:ph type="body" sz="quarter" idx="15"/>
          </p:nvPr>
        </p:nvSpPr>
        <p:spPr>
          <a:xfrm>
            <a:off x="18744141" y="12036056"/>
            <a:ext cx="4639606" cy="727444"/>
          </a:xfrm>
        </p:spPr>
        <p:txBody>
          <a:bodyPr anchor="b" anchorCtr="0">
            <a:noAutofit/>
          </a:bodyPr>
          <a:lstStyle>
            <a:lvl1pPr>
              <a:lnSpc>
                <a:spcPct val="100000"/>
              </a:lnSpc>
              <a:defRPr sz="190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939923" y="915522"/>
            <a:ext cx="3996520" cy="7488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grpSp>
    </p:spTree>
    <p:extLst>
      <p:ext uri="{BB962C8B-B14F-4D97-AF65-F5344CB8AC3E}">
        <p14:creationId xmlns:p14="http://schemas.microsoft.com/office/powerpoint/2010/main" val="3469407668"/>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003435" y="8423910"/>
            <a:ext cx="17060093" cy="4339592"/>
          </a:xfrm>
        </p:spPr>
        <p:txBody>
          <a:bodyPr anchor="b" anchorCtr="0">
            <a:noAutofit/>
          </a:bodyPr>
          <a:lstStyle>
            <a:lvl1pPr>
              <a:lnSpc>
                <a:spcPct val="100000"/>
              </a:lnSpc>
              <a:spcAft>
                <a:spcPts val="1200"/>
              </a:spcAft>
              <a:defRPr sz="1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18744135" y="8423910"/>
            <a:ext cx="4639610" cy="3450896"/>
          </a:xfrm>
        </p:spPr>
        <p:txBody>
          <a:bodyPr anchor="ctr" anchorCtr="0"/>
          <a:lstStyle>
            <a:lvl1pPr algn="ctr">
              <a:defRPr sz="1800">
                <a:solidFill>
                  <a:schemeClr val="bg1"/>
                </a:solidFill>
              </a:defRPr>
            </a:lvl1pPr>
          </a:lstStyle>
          <a:p>
            <a:r>
              <a:rPr lang="en-GB" sz="1800"/>
              <a:t>Insert sponsorship mark here</a:t>
            </a:r>
            <a:endParaRPr lang="en-GB"/>
          </a:p>
        </p:txBody>
      </p:sp>
      <p:sp>
        <p:nvSpPr>
          <p:cNvPr id="8" name="Text Placeholder 7"/>
          <p:cNvSpPr>
            <a:spLocks noGrp="1"/>
          </p:cNvSpPr>
          <p:nvPr>
            <p:ph type="body" sz="quarter" idx="15"/>
          </p:nvPr>
        </p:nvSpPr>
        <p:spPr>
          <a:xfrm>
            <a:off x="18744141" y="12036056"/>
            <a:ext cx="4639606" cy="727444"/>
          </a:xfrm>
        </p:spPr>
        <p:txBody>
          <a:bodyPr anchor="b" anchorCtr="0">
            <a:noAutofit/>
          </a:bodyPr>
          <a:lstStyle>
            <a:lvl1pPr>
              <a:lnSpc>
                <a:spcPct val="100000"/>
              </a:lnSpc>
              <a:defRPr sz="190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939923" y="915522"/>
            <a:ext cx="3996520" cy="7488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3158447410"/>
      </p:ext>
    </p:extLst>
  </p:cSld>
  <p:clrMapOvr>
    <a:masterClrMapping/>
  </p:clrMapOvr>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Subhead">
    <p:spTree>
      <p:nvGrpSpPr>
        <p:cNvPr id="1" name=""/>
        <p:cNvGrpSpPr/>
        <p:nvPr/>
      </p:nvGrpSpPr>
      <p:grpSpPr>
        <a:xfrm>
          <a:off x="0" y="0"/>
          <a:ext cx="0" cy="0"/>
          <a:chOff x="0" y="0"/>
          <a:chExt cx="0" cy="0"/>
        </a:xfrm>
      </p:grpSpPr>
      <p:sp>
        <p:nvSpPr>
          <p:cNvPr id="2" name="Title 1"/>
          <p:cNvSpPr>
            <a:spLocks noGrp="1"/>
          </p:cNvSpPr>
          <p:nvPr>
            <p:ph type="title"/>
          </p:nvPr>
        </p:nvSpPr>
        <p:spPr>
          <a:xfrm>
            <a:off x="945003" y="513289"/>
            <a:ext cx="22497169" cy="1388962"/>
          </a:xfrm>
        </p:spPr>
        <p:txBody>
          <a:bodyPr anchor="ctr"/>
          <a:lstStyle>
            <a:lvl1pPr>
              <a:defRPr sz="5600"/>
            </a:lvl1pPr>
          </a:lstStyle>
          <a:p>
            <a:r>
              <a:rPr lang="en-US"/>
              <a:t>Click to edit Master title style</a:t>
            </a:r>
          </a:p>
        </p:txBody>
      </p:sp>
      <p:sp>
        <p:nvSpPr>
          <p:cNvPr id="4" name="Text Placeholder 3"/>
          <p:cNvSpPr>
            <a:spLocks noGrp="1"/>
          </p:cNvSpPr>
          <p:nvPr>
            <p:ph type="body" sz="quarter" idx="10" hasCustomPrompt="1"/>
          </p:nvPr>
        </p:nvSpPr>
        <p:spPr>
          <a:xfrm>
            <a:off x="945003" y="1832343"/>
            <a:ext cx="22497169" cy="1018130"/>
          </a:xfrm>
        </p:spPr>
        <p:txBody>
          <a:bodyPr/>
          <a:lstStyle>
            <a:lvl1pPr marL="0" indent="0">
              <a:buNone/>
              <a:defRPr sz="2800" baseline="0"/>
            </a:lvl1pPr>
          </a:lstStyle>
          <a:p>
            <a:pPr lvl="0"/>
            <a:r>
              <a:rPr lang="en-US"/>
              <a:t>Click to edit Subtitle</a:t>
            </a:r>
          </a:p>
        </p:txBody>
      </p:sp>
    </p:spTree>
    <p:extLst>
      <p:ext uri="{BB962C8B-B14F-4D97-AF65-F5344CB8AC3E}">
        <p14:creationId xmlns:p14="http://schemas.microsoft.com/office/powerpoint/2010/main" val="12544949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950774" y="914400"/>
            <a:ext cx="3996520" cy="7488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6788316" y="1455190"/>
            <a:ext cx="10801406" cy="108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1003434" y="10372415"/>
            <a:ext cx="8893696" cy="1791966"/>
          </a:xfrm>
          <a:prstGeom prst="rect">
            <a:avLst/>
          </a:prstGeom>
        </p:spPr>
        <p:txBody>
          <a:bodyPr anchor="b" anchorCtr="0">
            <a:noAutofit/>
          </a:bodyPr>
          <a:lstStyle>
            <a:lvl1pPr algn="l">
              <a:lnSpc>
                <a:spcPts val="6400"/>
              </a:lnSpc>
              <a:defRPr sz="6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1003434" y="12763500"/>
            <a:ext cx="8893696" cy="546100"/>
          </a:xfrm>
          <a:prstGeom prst="rect">
            <a:avLst/>
          </a:prstGeom>
        </p:spPr>
        <p:txBody>
          <a:bodyPr anchor="b">
            <a:noAutofit/>
          </a:bodyPr>
          <a:lstStyle>
            <a:lvl1pPr>
              <a:spcAft>
                <a:spcPts val="0"/>
              </a:spcAft>
              <a:defRPr sz="28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876329506"/>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24387175" cy="13716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1003434" y="12763500"/>
            <a:ext cx="8893696" cy="546100"/>
          </a:xfrm>
          <a:prstGeom prst="rect">
            <a:avLst/>
          </a:prstGeom>
        </p:spPr>
        <p:txBody>
          <a:bodyPr anchor="b">
            <a:noAutofit/>
          </a:bodyPr>
          <a:lstStyle>
            <a:lvl1pPr>
              <a:spcAft>
                <a:spcPts val="0"/>
              </a:spcAft>
              <a:defRPr sz="28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1003434" y="10372415"/>
            <a:ext cx="8893696" cy="1791966"/>
          </a:xfrm>
          <a:prstGeom prst="rect">
            <a:avLst/>
          </a:prstGeom>
        </p:spPr>
        <p:txBody>
          <a:bodyPr anchor="b" anchorCtr="0">
            <a:noAutofit/>
          </a:bodyPr>
          <a:lstStyle>
            <a:lvl1pPr algn="l">
              <a:lnSpc>
                <a:spcPts val="6400"/>
              </a:lnSpc>
              <a:defRPr sz="6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950774" y="914400"/>
            <a:ext cx="3996520" cy="7488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62696248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003433" y="3341669"/>
            <a:ext cx="21084745" cy="3184806"/>
          </a:xfrm>
          <a:prstGeom prst="rect">
            <a:avLst/>
          </a:prstGeom>
        </p:spPr>
        <p:txBody>
          <a:bodyPr anchor="b"/>
          <a:lstStyle>
            <a:lvl1pPr>
              <a:lnSpc>
                <a:spcPct val="95000"/>
              </a:lnSpc>
              <a:defRPr sz="72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1003433" y="6858000"/>
            <a:ext cx="21084745" cy="3133064"/>
          </a:xfrm>
        </p:spPr>
        <p:txBody>
          <a:bodyPr lIns="0" tIns="0" rIns="0" bIns="0">
            <a:noAutofit/>
          </a:bodyPr>
          <a:lstStyle>
            <a:lvl1pPr marL="0" indent="0">
              <a:lnSpc>
                <a:spcPct val="95000"/>
              </a:lnSpc>
              <a:spcAft>
                <a:spcPts val="0"/>
              </a:spcAft>
              <a:buNone/>
              <a:defRPr sz="7200">
                <a:solidFill>
                  <a:schemeClr val="tx1"/>
                </a:solidFill>
                <a:latin typeface="+mn-lt"/>
                <a:cs typeface="Calibri" panose="020F0502020204030204" pitchFamily="34"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1287916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939923" y="3411337"/>
            <a:ext cx="20839179" cy="3184806"/>
          </a:xfrm>
          <a:prstGeom prst="rect">
            <a:avLst/>
          </a:prstGeom>
        </p:spPr>
        <p:txBody>
          <a:bodyPr anchor="b"/>
          <a:lstStyle>
            <a:lvl1pPr>
              <a:lnSpc>
                <a:spcPct val="95000"/>
              </a:lnSpc>
              <a:defRPr sz="72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939923" y="6858000"/>
            <a:ext cx="20839179" cy="3133064"/>
          </a:xfrm>
        </p:spPr>
        <p:txBody>
          <a:bodyPr lIns="0" tIns="0" rIns="0" bIns="0">
            <a:noAutofit/>
          </a:bodyPr>
          <a:lstStyle>
            <a:lvl1pPr marL="0" indent="0">
              <a:lnSpc>
                <a:spcPct val="95000"/>
              </a:lnSpc>
              <a:spcAft>
                <a:spcPts val="0"/>
              </a:spcAft>
              <a:buNone/>
              <a:defRPr sz="7200">
                <a:solidFill>
                  <a:schemeClr val="bg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p:nvSpPr>
        <p:spPr>
          <a:xfrm>
            <a:off x="12672018" y="12954000"/>
            <a:ext cx="9794395" cy="553998"/>
          </a:xfrm>
          <a:prstGeom prst="rect">
            <a:avLst/>
          </a:prstGeom>
          <a:noFill/>
        </p:spPr>
        <p:txBody>
          <a:bodyPr wrap="square" lIns="0" tIns="0" rIns="0" bIns="0" rtlCol="0">
            <a:spAutoFit/>
          </a:bodyPr>
          <a:lstStyle/>
          <a:p>
            <a:pPr marL="0" indent="0" algn="r">
              <a:spcBef>
                <a:spcPts val="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Presentation title</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CA24B28E-5B13-4779-8D72-C52A20B99FE7}"/>
              </a:ext>
            </a:extLst>
          </p:cNvPr>
          <p:cNvSpPr txBox="1"/>
          <p:nvPr/>
        </p:nvSpPr>
        <p:spPr>
          <a:xfrm>
            <a:off x="1003428" y="12954002"/>
            <a:ext cx="10711731" cy="553998"/>
          </a:xfrm>
          <a:prstGeom prst="rect">
            <a:avLst/>
          </a:prstGeom>
          <a:noFill/>
        </p:spPr>
        <p:txBody>
          <a:bodyPr wrap="square" lIns="0" tIns="0" rIns="0" bIns="0" rtlCol="0">
            <a:spAutoFit/>
          </a:bodyPr>
          <a:lstStyle/>
          <a:p>
            <a:pPr marL="0" indent="0">
              <a:spcBef>
                <a:spcPts val="120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Member firms and DTTL: Insert appropriate copyright</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6C32543E-E807-47A4-A234-D5C7012187B4}"/>
              </a:ext>
            </a:extLst>
          </p:cNvPr>
          <p:cNvSpPr txBox="1"/>
          <p:nvPr/>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bg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0637982"/>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939923" y="3411337"/>
            <a:ext cx="20839179" cy="3184806"/>
          </a:xfrm>
          <a:prstGeom prst="rect">
            <a:avLst/>
          </a:prstGeom>
        </p:spPr>
        <p:txBody>
          <a:bodyPr anchor="b"/>
          <a:lstStyle>
            <a:lvl1pPr>
              <a:lnSpc>
                <a:spcPct val="95000"/>
              </a:lnSpc>
              <a:defRPr sz="72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939923" y="6858000"/>
            <a:ext cx="20839179" cy="3133064"/>
          </a:xfrm>
        </p:spPr>
        <p:txBody>
          <a:bodyPr lIns="0" tIns="0" rIns="0" bIns="0">
            <a:noAutofit/>
          </a:bodyPr>
          <a:lstStyle>
            <a:lvl1pPr marL="0" indent="0">
              <a:lnSpc>
                <a:spcPct val="95000"/>
              </a:lnSpc>
              <a:spcAft>
                <a:spcPts val="0"/>
              </a:spcAft>
              <a:buNone/>
              <a:defRPr sz="7200">
                <a:solidFill>
                  <a:schemeClr val="bg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E8E60749-A3E0-4E09-BF50-6D6B361BEF91}"/>
              </a:ext>
            </a:extLst>
          </p:cNvPr>
          <p:cNvSpPr txBox="1"/>
          <p:nvPr/>
        </p:nvSpPr>
        <p:spPr>
          <a:xfrm>
            <a:off x="12672018" y="12954000"/>
            <a:ext cx="9794395" cy="553998"/>
          </a:xfrm>
          <a:prstGeom prst="rect">
            <a:avLst/>
          </a:prstGeom>
          <a:noFill/>
        </p:spPr>
        <p:txBody>
          <a:bodyPr wrap="square" lIns="0" tIns="0" rIns="0" bIns="0" rtlCol="0">
            <a:spAutoFit/>
          </a:bodyPr>
          <a:lstStyle/>
          <a:p>
            <a:pPr marL="0" indent="0" algn="r">
              <a:spcBef>
                <a:spcPts val="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Presentation title</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2AD12011-8F73-49BB-8C12-BDC820477529}"/>
              </a:ext>
            </a:extLst>
          </p:cNvPr>
          <p:cNvSpPr txBox="1"/>
          <p:nvPr/>
        </p:nvSpPr>
        <p:spPr>
          <a:xfrm>
            <a:off x="1003428" y="12954002"/>
            <a:ext cx="10711731" cy="553998"/>
          </a:xfrm>
          <a:prstGeom prst="rect">
            <a:avLst/>
          </a:prstGeom>
          <a:noFill/>
        </p:spPr>
        <p:txBody>
          <a:bodyPr wrap="square" lIns="0" tIns="0" rIns="0" bIns="0" rtlCol="0">
            <a:spAutoFit/>
          </a:bodyPr>
          <a:lstStyle/>
          <a:p>
            <a:pPr marL="0" indent="0">
              <a:spcBef>
                <a:spcPts val="120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Member firms and DTTL: Insert appropriate copyright</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8194F347-CBED-4284-9EC5-49E7D0DE163A}"/>
              </a:ext>
            </a:extLst>
          </p:cNvPr>
          <p:cNvSpPr txBox="1"/>
          <p:nvPr/>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bg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6996083"/>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003433" y="3341669"/>
            <a:ext cx="21084745" cy="3184806"/>
          </a:xfrm>
          <a:prstGeom prst="rect">
            <a:avLst/>
          </a:prstGeom>
        </p:spPr>
        <p:txBody>
          <a:bodyPr anchor="b"/>
          <a:lstStyle>
            <a:lvl1pPr>
              <a:lnSpc>
                <a:spcPct val="95000"/>
              </a:lnSpc>
              <a:defRPr sz="72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1003433" y="6858000"/>
            <a:ext cx="21084745" cy="3133064"/>
          </a:xfrm>
        </p:spPr>
        <p:txBody>
          <a:bodyPr lIns="0" tIns="0" rIns="0" bIns="0">
            <a:noAutofit/>
          </a:bodyPr>
          <a:lstStyle>
            <a:lvl1pPr marL="0" indent="0">
              <a:lnSpc>
                <a:spcPct val="95000"/>
              </a:lnSpc>
              <a:spcAft>
                <a:spcPts val="0"/>
              </a:spcAft>
              <a:buNone/>
              <a:defRPr sz="7200">
                <a:solidFill>
                  <a:schemeClr val="tx1"/>
                </a:solidFill>
                <a:latin typeface="+mn-lt"/>
                <a:cs typeface="Calibri" panose="020F0502020204030204" pitchFamily="34"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19173407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03434" y="3330576"/>
            <a:ext cx="18557114" cy="9432924"/>
          </a:xfrm>
          <a:prstGeom prst="rect">
            <a:avLst/>
          </a:prstGeom>
        </p:spPr>
        <p:txBody>
          <a:bodyPr>
            <a:noAutofit/>
          </a:bodyPr>
          <a:lstStyle>
            <a:lvl1pPr marL="0" indent="0" algn="l">
              <a:spcBef>
                <a:spcPts val="7200"/>
              </a:spcBef>
              <a:buFontTx/>
              <a:buNone/>
              <a:defRPr sz="7200">
                <a:solidFill>
                  <a:schemeClr val="tx1"/>
                </a:solidFill>
              </a:defRPr>
            </a:lvl1pPr>
            <a:lvl2pPr marL="914400" indent="-914400">
              <a:defRPr sz="6000">
                <a:solidFill>
                  <a:schemeClr val="bg2"/>
                </a:solidFill>
              </a:defRPr>
            </a:lvl2pPr>
            <a:lvl3pPr>
              <a:defRPr sz="6000">
                <a:solidFill>
                  <a:schemeClr val="bg2"/>
                </a:solidFill>
              </a:defRPr>
            </a:lvl3pPr>
            <a:lvl4pPr>
              <a:defRPr sz="6000">
                <a:solidFill>
                  <a:schemeClr val="bg2"/>
                </a:solidFill>
              </a:defRPr>
            </a:lvl4pPr>
            <a:lvl5pPr>
              <a:defRPr sz="6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1001421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7" name="Chart Placeholder 3"/>
          <p:cNvSpPr>
            <a:spLocks noGrp="1"/>
          </p:cNvSpPr>
          <p:nvPr>
            <p:ph type="chart" sz="quarter" idx="15"/>
          </p:nvPr>
        </p:nvSpPr>
        <p:spPr>
          <a:xfrm>
            <a:off x="1003436" y="4104001"/>
            <a:ext cx="22380312" cy="8138026"/>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1003436" y="3348175"/>
            <a:ext cx="22380312" cy="714374"/>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1003433" y="12242029"/>
            <a:ext cx="22380314" cy="521474"/>
          </a:xfrm>
        </p:spPr>
        <p:txBody>
          <a:bodyPr>
            <a:noAutofit/>
          </a:bodyPr>
          <a:lstStyle>
            <a:lvl1pPr>
              <a:spcAft>
                <a:spcPts val="0"/>
              </a:spcAft>
              <a:defRPr sz="18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70089571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1003432" y="3330579"/>
            <a:ext cx="22333740" cy="9432926"/>
          </a:xfrm>
          <a:prstGeom prst="rect">
            <a:avLst/>
          </a:prstGeom>
        </p:spPr>
        <p:txBody>
          <a:bodyPr vert="horz" lIns="0" tIns="0" rIns="0" bIns="0" rtlCol="0">
            <a:noAutofit/>
          </a:bodyPr>
          <a:lstStyle>
            <a:lvl1pPr marL="0" indent="0" algn="l">
              <a:buFontTx/>
              <a:buNone/>
              <a:defRPr>
                <a:latin typeface="+mn-lt"/>
              </a:defRPr>
            </a:lvl1pPr>
            <a:lvl2pPr marL="279400" indent="-279400" algn="l">
              <a:buClrTx/>
              <a:buSzPct val="100000"/>
              <a:buFont typeface="Arial" panose="020B0604020202020204" pitchFamily="34" charset="0"/>
              <a:buChar char="•"/>
              <a:defRPr>
                <a:latin typeface="+mj-lt"/>
              </a:defRPr>
            </a:lvl2pPr>
            <a:lvl3pPr marL="609600" indent="-279400" algn="l">
              <a:buClrTx/>
              <a:buSzPct val="100000"/>
              <a:buFont typeface="Arial" panose="020B0604020202020204" pitchFamily="34" charset="0"/>
              <a:buChar char="−"/>
              <a:defRPr>
                <a:latin typeface="+mn-lt"/>
              </a:defRPr>
            </a:lvl3pPr>
            <a:lvl4pPr marL="939800" indent="-279400" algn="l">
              <a:buClrTx/>
              <a:buSzPct val="100000"/>
              <a:buFont typeface="Arial" panose="020B0604020202020204" pitchFamily="34" charset="0"/>
              <a:buChar char="◦"/>
              <a:defRPr>
                <a:latin typeface="+mn-lt"/>
              </a:defRPr>
            </a:lvl4pPr>
            <a:lvl5pPr marL="1270000" indent="-2794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1003434" y="635001"/>
            <a:ext cx="22363376" cy="1397002"/>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1468374329"/>
      </p:ext>
    </p:extLst>
  </p:cSld>
  <p:clrMapOvr>
    <a:masterClrMapping/>
  </p:clrMapOvr>
  <p:transition>
    <p:fade/>
  </p:transition>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1003434" y="3330579"/>
            <a:ext cx="18557114" cy="9432926"/>
          </a:xfrm>
          <a:prstGeom prst="rect">
            <a:avLst/>
          </a:prstGeom>
        </p:spPr>
        <p:txBody>
          <a:bodyPr>
            <a:noAutofit/>
          </a:bodyPr>
          <a:lstStyle>
            <a:lvl1pPr marL="0" indent="0" algn="l">
              <a:buFontTx/>
              <a:buNone/>
              <a:tabLst>
                <a:tab pos="13458826" algn="r"/>
              </a:tabLst>
              <a:defRPr>
                <a:latin typeface="+mn-lt"/>
              </a:defRPr>
            </a:lvl1pPr>
            <a:lvl2pPr marL="279400" indent="-279400" algn="l">
              <a:buClrTx/>
              <a:buSzPct val="100000"/>
              <a:buFont typeface="Arial" panose="020B0604020202020204" pitchFamily="34" charset="0"/>
              <a:buChar char="•"/>
              <a:tabLst>
                <a:tab pos="13458826" algn="r"/>
              </a:tabLst>
              <a:defRPr>
                <a:latin typeface="+mj-lt"/>
              </a:defRPr>
            </a:lvl2pPr>
            <a:lvl3pPr marL="609600" indent="-279400" algn="l">
              <a:buClrTx/>
              <a:buSzPct val="100000"/>
              <a:buFont typeface="Arial" panose="020B0604020202020204" pitchFamily="34" charset="0"/>
              <a:buChar char="−"/>
              <a:tabLst>
                <a:tab pos="13458826" algn="r"/>
              </a:tabLst>
              <a:defRPr>
                <a:latin typeface="+mn-lt"/>
              </a:defRPr>
            </a:lvl3pPr>
            <a:lvl4pPr marL="939800" indent="-279400" algn="l">
              <a:buClrTx/>
              <a:buSzPct val="100000"/>
              <a:buFont typeface="Arial" panose="020B0604020202020204" pitchFamily="34" charset="0"/>
              <a:buChar char="◦"/>
              <a:tabLst>
                <a:tab pos="13458826" algn="r"/>
              </a:tabLst>
              <a:defRPr>
                <a:latin typeface="+mn-lt"/>
              </a:defRPr>
            </a:lvl4pPr>
            <a:lvl5pPr marL="1270000" indent="-279400" algn="l">
              <a:buClrTx/>
              <a:buSzPct val="100000"/>
              <a:buFont typeface="Arial" panose="020B0604020202020204" pitchFamily="34" charset="0"/>
              <a:buChar char="−"/>
              <a:tabLst>
                <a:tab pos="10058400" algn="r"/>
              </a:tabLst>
              <a:defRPr baseline="0">
                <a:latin typeface="+mn-lt"/>
              </a:defRPr>
            </a:lvl5pPr>
            <a:lvl6pPr>
              <a:tabLst>
                <a:tab pos="13458826" algn="r"/>
              </a:tabLst>
              <a:defRPr/>
            </a:lvl6pPr>
            <a:lvl7pPr>
              <a:tabLst>
                <a:tab pos="13458826" algn="r"/>
              </a:tabLst>
              <a:defRPr/>
            </a:lvl7pPr>
            <a:lvl8pPr>
              <a:tabLst>
                <a:tab pos="13458826" algn="r"/>
              </a:tabLst>
              <a:defRPr/>
            </a:lvl8pPr>
            <a:lvl9pPr>
              <a:tabLst>
                <a:tab pos="134588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1003434" y="635001"/>
            <a:ext cx="22363376" cy="1397002"/>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573536059"/>
      </p:ext>
    </p:extLst>
  </p:cSld>
  <p:clrMapOvr>
    <a:masterClrMapping/>
  </p:clrMapOvr>
  <p:transition>
    <p:fade/>
  </p:transition>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7726820" y="811858"/>
            <a:ext cx="5609050" cy="2055520"/>
          </a:xfrm>
        </p:spPr>
        <p:txBody>
          <a:bodyPr>
            <a:noAutofit/>
          </a:bodyPr>
          <a:lstStyle>
            <a:lvl1pPr>
              <a:spcBef>
                <a:spcPts val="370"/>
              </a:spcBef>
              <a:defRPr sz="1846">
                <a:solidFill>
                  <a:schemeClr val="tx1"/>
                </a:solidFill>
              </a:defRPr>
            </a:lvl1pPr>
            <a:lvl2pPr>
              <a:defRPr sz="1938">
                <a:solidFill>
                  <a:schemeClr val="tx2"/>
                </a:solidFill>
              </a:defRPr>
            </a:lvl2pPr>
            <a:lvl3pPr>
              <a:defRPr sz="1938">
                <a:solidFill>
                  <a:schemeClr val="tx2"/>
                </a:solidFill>
              </a:defRPr>
            </a:lvl3pPr>
            <a:lvl4pPr>
              <a:defRPr sz="1846">
                <a:solidFill>
                  <a:schemeClr val="tx2"/>
                </a:solidFill>
              </a:defRPr>
            </a:lvl4pPr>
            <a:lvl5pPr>
              <a:defRPr sz="1846">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990730" y="3330576"/>
            <a:ext cx="5593810" cy="9432924"/>
          </a:xfrm>
        </p:spPr>
        <p:txBody>
          <a:bodyPr>
            <a:noAutofit/>
          </a:bodyPr>
          <a:lstStyle>
            <a:lvl1pPr>
              <a:spcBef>
                <a:spcPts val="0"/>
              </a:spcBef>
              <a:spcAft>
                <a:spcPts val="1108"/>
              </a:spcAft>
              <a:defRPr sz="1938"/>
            </a:lvl1pPr>
            <a:lvl2pPr>
              <a:spcBef>
                <a:spcPts val="554"/>
              </a:spcBef>
              <a:defRPr/>
            </a:lvl2pPr>
            <a:lvl3pPr>
              <a:spcBef>
                <a:spcPts val="554"/>
              </a:spcBef>
              <a:defRPr/>
            </a:lvl3pPr>
            <a:lvl4pPr>
              <a:spcBef>
                <a:spcPts val="554"/>
              </a:spcBef>
              <a:defRPr/>
            </a:lvl4pPr>
            <a:lvl5pPr>
              <a:spcBef>
                <a:spcPts val="554"/>
              </a:spcBef>
              <a:defRPr/>
            </a:lvl5pPr>
          </a:lstStyle>
          <a:p>
            <a:pPr lvl="0"/>
            <a:r>
              <a:rPr lang="en-US"/>
              <a:t>Click to edit Master text styles</a:t>
            </a:r>
          </a:p>
        </p:txBody>
      </p:sp>
      <p:sp>
        <p:nvSpPr>
          <p:cNvPr id="9" name="Text Placeholder 8"/>
          <p:cNvSpPr>
            <a:spLocks noGrp="1"/>
          </p:cNvSpPr>
          <p:nvPr>
            <p:ph type="body" sz="quarter" idx="12"/>
          </p:nvPr>
        </p:nvSpPr>
        <p:spPr>
          <a:xfrm>
            <a:off x="7561723" y="3330575"/>
            <a:ext cx="15834724" cy="9432922"/>
          </a:xfrm>
        </p:spPr>
        <p:txBody>
          <a:bodyPr>
            <a:noAutofit/>
          </a:bodyPr>
          <a:lstStyle>
            <a:lvl1pPr marL="0" indent="0" algn="l">
              <a:spcBef>
                <a:spcPts val="3324"/>
              </a:spcBef>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p:nvGrpSpPr>
        <p:grpSpPr>
          <a:xfrm>
            <a:off x="950774" y="914400"/>
            <a:ext cx="3996520" cy="74880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2385448924"/>
      </p:ext>
    </p:extLst>
  </p:cSld>
  <p:clrMapOvr>
    <a:masterClrMapping/>
  </p:clrMapOvr>
  <p:transition>
    <p:fade/>
  </p:transition>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03433" y="635002"/>
            <a:ext cx="22380314" cy="13970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10902122" y="3330577"/>
            <a:ext cx="8378989" cy="9432926"/>
          </a:xfrm>
        </p:spPr>
        <p:txBody>
          <a:bodyPr>
            <a:noAutofit/>
          </a:bodyPr>
          <a:lstStyle/>
          <a:p>
            <a:r>
              <a:rPr lang="en-US" noProof="0"/>
              <a:t>Click icon to add picture</a:t>
            </a:r>
          </a:p>
        </p:txBody>
      </p:sp>
      <p:sp>
        <p:nvSpPr>
          <p:cNvPr id="6" name="Content Placeholder 3"/>
          <p:cNvSpPr>
            <a:spLocks noGrp="1"/>
          </p:cNvSpPr>
          <p:nvPr>
            <p:ph sz="quarter" idx="10"/>
          </p:nvPr>
        </p:nvSpPr>
        <p:spPr>
          <a:xfrm>
            <a:off x="1003433" y="3330579"/>
            <a:ext cx="8914019" cy="9432926"/>
          </a:xfrm>
          <a:prstGeom prst="rect">
            <a:avLst/>
          </a:prstGeom>
        </p:spPr>
        <p:txBody>
          <a:bodyPr>
            <a:noAutofit/>
          </a:bodyPr>
          <a:lstStyle>
            <a:lvl1pPr marL="0" indent="0" algn="l">
              <a:buFontTx/>
              <a:buNone/>
              <a:tabLst>
                <a:tab pos="10058400" algn="r"/>
              </a:tabLst>
              <a:defRPr>
                <a:latin typeface="+mn-lt"/>
              </a:defRPr>
            </a:lvl1pPr>
            <a:lvl2pPr marL="279400" indent="-279400" algn="l">
              <a:buClrTx/>
              <a:buSzPct val="100000"/>
              <a:buFont typeface="Arial" panose="020B0604020202020204" pitchFamily="34" charset="0"/>
              <a:buChar char="•"/>
              <a:tabLst>
                <a:tab pos="10058400" algn="r"/>
              </a:tabLst>
              <a:defRPr>
                <a:latin typeface="+mj-lt"/>
              </a:defRPr>
            </a:lvl2pPr>
            <a:lvl3pPr marL="609600" indent="-279400" algn="l">
              <a:buClrTx/>
              <a:buSzPct val="100000"/>
              <a:buFont typeface="Arial" panose="020B0604020202020204" pitchFamily="34" charset="0"/>
              <a:buChar char="−"/>
              <a:tabLst>
                <a:tab pos="10058400" algn="r"/>
              </a:tabLst>
              <a:defRPr>
                <a:latin typeface="+mn-lt"/>
              </a:defRPr>
            </a:lvl3pPr>
            <a:lvl4pPr marL="939800" indent="-279400" algn="l">
              <a:buClrTx/>
              <a:buSzPct val="100000"/>
              <a:buFont typeface="Arial" panose="020B0604020202020204" pitchFamily="34" charset="0"/>
              <a:buChar char="◦"/>
              <a:tabLst>
                <a:tab pos="10058400" algn="r"/>
              </a:tabLst>
              <a:defRPr>
                <a:latin typeface="+mn-lt"/>
              </a:defRPr>
            </a:lvl4pPr>
            <a:lvl5pPr marL="1270000" indent="-279400" algn="l">
              <a:buClrTx/>
              <a:buSzPct val="100000"/>
              <a:buFont typeface="Arial" panose="020B0604020202020204" pitchFamily="34" charset="0"/>
              <a:buChar char="−"/>
              <a:tabLst>
                <a:tab pos="100584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86320955"/>
      </p:ext>
    </p:extLst>
  </p:cSld>
  <p:clrMapOvr>
    <a:masterClrMapping/>
  </p:clrMapOvr>
  <p:transition>
    <p:fade/>
  </p:transition>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1003433" y="3330579"/>
            <a:ext cx="10612540" cy="9432922"/>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12764741" y="3330579"/>
            <a:ext cx="10646948" cy="9432922"/>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019890666"/>
      </p:ext>
    </p:extLst>
  </p:cSld>
  <p:clrMapOvr>
    <a:masterClrMapping/>
  </p:clrMapOvr>
  <p:transition>
    <p:fade/>
  </p:transition>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1003430" y="3330579"/>
            <a:ext cx="10612542" cy="9432922"/>
          </a:xfrm>
          <a:prstGeom prst="rect">
            <a:avLst/>
          </a:prstGeom>
        </p:spPr>
        <p:txBody>
          <a:bodyPr>
            <a:noAutofit/>
          </a:bodyPr>
          <a:lstStyle>
            <a:lvl1pPr marL="0" indent="0" algn="l">
              <a:buFontTx/>
              <a:buNone/>
              <a:tabLst>
                <a:tab pos="10058400" algn="r"/>
              </a:tabLst>
              <a:defRPr sz="3200"/>
            </a:lvl1pPr>
            <a:lvl2pPr marL="355600" indent="-355600" algn="l">
              <a:buClrTx/>
              <a:buSzPct val="100000"/>
              <a:buFont typeface="Arial" panose="020B0604020202020204" pitchFamily="34" charset="0"/>
              <a:buChar char="•"/>
              <a:tabLst>
                <a:tab pos="10058400" algn="r"/>
              </a:tabLst>
              <a:defRPr sz="3200"/>
            </a:lvl2pPr>
            <a:lvl3pPr marL="762000" indent="-355600" algn="l">
              <a:buClrTx/>
              <a:buSzPct val="100000"/>
              <a:buFont typeface="Arial" panose="020B0604020202020204" pitchFamily="34" charset="0"/>
              <a:buChar char="−"/>
              <a:tabLst>
                <a:tab pos="10058400" algn="r"/>
              </a:tabLst>
              <a:defRPr sz="3200"/>
            </a:lvl3pPr>
            <a:lvl4pPr marL="1168400" indent="-355600" algn="l">
              <a:buClrTx/>
              <a:buSzPct val="100000"/>
              <a:buFont typeface="Arial" panose="020B0604020202020204" pitchFamily="34" charset="0"/>
              <a:buChar char="◦"/>
              <a:tabLst>
                <a:tab pos="10058400" algn="r"/>
              </a:tabLst>
              <a:defRPr sz="3200"/>
            </a:lvl4pPr>
            <a:lvl5pPr marL="1574800" indent="-355600" algn="l">
              <a:buClrTx/>
              <a:buSzPct val="100000"/>
              <a:buFont typeface="Arial" panose="020B0604020202020204" pitchFamily="34" charset="0"/>
              <a:buChar char="−"/>
              <a:tabLst>
                <a:tab pos="10058400" algn="r"/>
              </a:tabLst>
              <a:defRPr baseline="0"/>
            </a:lvl5pPr>
            <a:lvl6pPr>
              <a:defRPr sz="3200"/>
            </a:lvl6pPr>
            <a:lvl7pPr>
              <a:defRPr sz="3200"/>
            </a:lvl7pPr>
            <a:lvl8pPr>
              <a:defRPr sz="3200"/>
            </a:lvl8pPr>
            <a:lvl9pPr>
              <a:defRPr sz="3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12769661" y="3330579"/>
            <a:ext cx="10614084" cy="9432922"/>
          </a:xfrm>
          <a:prstGeom prst="rect">
            <a:avLst/>
          </a:prstGeom>
        </p:spPr>
        <p:txBody>
          <a:bodyPr>
            <a:noAutofit/>
          </a:bodyPr>
          <a:lstStyle>
            <a:lvl1pPr marL="0" indent="0" algn="l">
              <a:buFontTx/>
              <a:buNone/>
              <a:tabLst>
                <a:tab pos="10058400" algn="r"/>
              </a:tabLst>
              <a:defRPr sz="3200"/>
            </a:lvl1pPr>
            <a:lvl2pPr marL="355600" indent="-355600" algn="l">
              <a:buClrTx/>
              <a:buSzPct val="100000"/>
              <a:buFont typeface="Arial" panose="020B0604020202020204" pitchFamily="34" charset="0"/>
              <a:buChar char="•"/>
              <a:tabLst>
                <a:tab pos="10058400" algn="r"/>
              </a:tabLst>
              <a:defRPr sz="3200"/>
            </a:lvl2pPr>
            <a:lvl3pPr marL="762000" indent="-355600" algn="l">
              <a:buClrTx/>
              <a:buSzPct val="100000"/>
              <a:buFont typeface="Arial" panose="020B0604020202020204" pitchFamily="34" charset="0"/>
              <a:buChar char="−"/>
              <a:tabLst>
                <a:tab pos="10058400" algn="r"/>
              </a:tabLst>
              <a:defRPr sz="3200"/>
            </a:lvl3pPr>
            <a:lvl4pPr marL="1168400" indent="-355600" algn="l">
              <a:buClrTx/>
              <a:buSzPct val="100000"/>
              <a:buFont typeface="Arial" panose="020B0604020202020204" pitchFamily="34" charset="0"/>
              <a:buChar char="◦"/>
              <a:tabLst>
                <a:tab pos="10058400" algn="r"/>
              </a:tabLst>
              <a:defRPr sz="3200"/>
            </a:lvl4pPr>
            <a:lvl5pPr marL="1574800" indent="-355600" algn="l">
              <a:buClrTx/>
              <a:buSzPct val="100000"/>
              <a:buFont typeface="Arial" panose="020B0604020202020204" pitchFamily="34" charset="0"/>
              <a:buChar char="−"/>
              <a:tabLst>
                <a:tab pos="10058400" algn="r"/>
              </a:tabLst>
              <a:defRPr baseline="0"/>
            </a:lvl5pPr>
            <a:lvl6pPr>
              <a:defRPr sz="3200"/>
            </a:lvl6pPr>
            <a:lvl7pPr>
              <a:defRPr sz="3200"/>
            </a:lvl7pPr>
            <a:lvl8pPr>
              <a:defRPr sz="3200"/>
            </a:lvl8pPr>
            <a:lvl9pPr>
              <a:defRPr sz="3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E5225F53-1C15-499B-9179-65E3B2184C7C}"/>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914EA394-D3CD-41FC-B7FF-082F08C15AA4}"/>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6445281"/>
      </p:ext>
    </p:extLst>
  </p:cSld>
  <p:clrMapOvr>
    <a:masterClrMapping/>
  </p:clrMapOvr>
  <p:transition>
    <p:fade/>
  </p:transition>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1003435" y="3330579"/>
            <a:ext cx="10711725" cy="8911450"/>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12684097" y="4250026"/>
            <a:ext cx="10699649" cy="7992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12684097" y="3330577"/>
            <a:ext cx="10699649" cy="841374"/>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1003431" y="12242029"/>
            <a:ext cx="22380314" cy="521474"/>
          </a:xfrm>
        </p:spPr>
        <p:txBody>
          <a:bodyPr>
            <a:noAutofit/>
          </a:bodyPr>
          <a:lstStyle>
            <a:lvl1pPr>
              <a:spcAft>
                <a:spcPts val="0"/>
              </a:spcAft>
              <a:defRPr sz="18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073600203"/>
      </p:ext>
    </p:extLst>
  </p:cSld>
  <p:clrMapOvr>
    <a:masterClrMapping/>
  </p:clrMapOvr>
  <p:transition>
    <p:fade/>
  </p:transition>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12684094" y="4250026"/>
            <a:ext cx="10699651" cy="7992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12684096" y="3330577"/>
            <a:ext cx="10699651" cy="841374"/>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1003429" y="12242029"/>
            <a:ext cx="22333746" cy="521474"/>
          </a:xfrm>
        </p:spPr>
        <p:txBody>
          <a:bodyPr>
            <a:noAutofit/>
          </a:bodyPr>
          <a:lstStyle>
            <a:lvl1pPr>
              <a:spcAft>
                <a:spcPts val="0"/>
              </a:spcAft>
              <a:defRPr sz="1800"/>
            </a:lvl1pPr>
          </a:lstStyle>
          <a:p>
            <a:pPr lvl="0"/>
            <a:r>
              <a:rPr lang="en-US"/>
              <a:t>Click to edit Master text styles</a:t>
            </a:r>
          </a:p>
        </p:txBody>
      </p:sp>
      <p:sp>
        <p:nvSpPr>
          <p:cNvPr id="9" name="Chart Placeholder 2"/>
          <p:cNvSpPr>
            <a:spLocks noGrp="1"/>
          </p:cNvSpPr>
          <p:nvPr>
            <p:ph type="chart" sz="quarter" idx="24"/>
          </p:nvPr>
        </p:nvSpPr>
        <p:spPr>
          <a:xfrm>
            <a:off x="1003431" y="4250026"/>
            <a:ext cx="10699873" cy="7992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1003429" y="3330577"/>
            <a:ext cx="10699873" cy="841374"/>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869638824"/>
      </p:ext>
    </p:extLst>
  </p:cSld>
  <p:clrMapOvr>
    <a:masterClrMapping/>
  </p:clrMapOvr>
  <p:transition>
    <p:fade/>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939923" y="3411337"/>
            <a:ext cx="20839179" cy="3184806"/>
          </a:xfrm>
          <a:prstGeom prst="rect">
            <a:avLst/>
          </a:prstGeom>
        </p:spPr>
        <p:txBody>
          <a:bodyPr anchor="b"/>
          <a:lstStyle>
            <a:lvl1pPr>
              <a:lnSpc>
                <a:spcPct val="95000"/>
              </a:lnSpc>
              <a:defRPr sz="72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939923" y="6858000"/>
            <a:ext cx="20839179" cy="3133064"/>
          </a:xfrm>
        </p:spPr>
        <p:txBody>
          <a:bodyPr lIns="0" tIns="0" rIns="0" bIns="0">
            <a:noAutofit/>
          </a:bodyPr>
          <a:lstStyle>
            <a:lvl1pPr marL="0" indent="0">
              <a:lnSpc>
                <a:spcPct val="95000"/>
              </a:lnSpc>
              <a:spcAft>
                <a:spcPts val="0"/>
              </a:spcAft>
              <a:buNone/>
              <a:defRPr sz="7200">
                <a:solidFill>
                  <a:schemeClr val="bg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p:nvSpPr>
        <p:spPr>
          <a:xfrm>
            <a:off x="12672018" y="12954000"/>
            <a:ext cx="9794395" cy="553998"/>
          </a:xfrm>
          <a:prstGeom prst="rect">
            <a:avLst/>
          </a:prstGeom>
          <a:noFill/>
        </p:spPr>
        <p:txBody>
          <a:bodyPr wrap="square" lIns="0" tIns="0" rIns="0" bIns="0" rtlCol="0">
            <a:spAutoFit/>
          </a:bodyPr>
          <a:lstStyle/>
          <a:p>
            <a:pPr marL="0" indent="0" algn="r">
              <a:spcBef>
                <a:spcPts val="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Presentation title</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CA24B28E-5B13-4779-8D72-C52A20B99FE7}"/>
              </a:ext>
            </a:extLst>
          </p:cNvPr>
          <p:cNvSpPr txBox="1"/>
          <p:nvPr/>
        </p:nvSpPr>
        <p:spPr>
          <a:xfrm>
            <a:off x="1003428" y="12954002"/>
            <a:ext cx="10711731" cy="553998"/>
          </a:xfrm>
          <a:prstGeom prst="rect">
            <a:avLst/>
          </a:prstGeom>
          <a:noFill/>
        </p:spPr>
        <p:txBody>
          <a:bodyPr wrap="square" lIns="0" tIns="0" rIns="0" bIns="0" rtlCol="0">
            <a:spAutoFit/>
          </a:bodyPr>
          <a:lstStyle/>
          <a:p>
            <a:pPr marL="0" indent="0">
              <a:spcBef>
                <a:spcPts val="120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Member firms and DTTL: Insert appropriate copyright</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6C32543E-E807-47A4-A234-D5C7012187B4}"/>
              </a:ext>
            </a:extLst>
          </p:cNvPr>
          <p:cNvSpPr txBox="1"/>
          <p:nvPr/>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bg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514129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1003432" y="3330579"/>
            <a:ext cx="8864868" cy="9432926"/>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10902117" y="3330579"/>
            <a:ext cx="12481625" cy="9432926"/>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876846637"/>
      </p:ext>
    </p:extLst>
  </p:cSld>
  <p:clrMapOvr>
    <a:masterClrMapping/>
  </p:clrMapOvr>
  <p:transition>
    <p:fade/>
  </p:transition>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15157737" y="3317360"/>
            <a:ext cx="8226007" cy="9446144"/>
          </a:xfrm>
          <a:prstGeom prst="rect">
            <a:avLst/>
          </a:prstGeom>
        </p:spPr>
        <p:txBody>
          <a:bodyPr>
            <a:noAutofit/>
          </a:bodyPr>
          <a:lstStyle>
            <a:lvl1pPr>
              <a:tabLst>
                <a:tab pos="10058400" algn="r"/>
              </a:tabLst>
              <a:defRPr sz="4200">
                <a:solidFill>
                  <a:schemeClr val="accent3"/>
                </a:solidFill>
              </a:defRPr>
            </a:lvl1pPr>
            <a:lvl2pPr>
              <a:tabLst>
                <a:tab pos="10058400" algn="r"/>
              </a:tabLst>
              <a:defRPr/>
            </a:lvl2pPr>
            <a:lvl3pPr>
              <a:tabLst>
                <a:tab pos="10058400" algn="r"/>
              </a:tabLst>
              <a:defRPr/>
            </a:lvl3pPr>
            <a:lvl4pPr>
              <a:tabLst>
                <a:tab pos="10058400" algn="r"/>
              </a:tabLst>
              <a:defRPr/>
            </a:lvl4pPr>
            <a:lvl5pPr>
              <a:tabLst>
                <a:tab pos="100584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1003433" y="3330576"/>
            <a:ext cx="13014390" cy="9432924"/>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71004196"/>
      </p:ext>
    </p:extLst>
  </p:cSld>
  <p:clrMapOvr>
    <a:masterClrMapping/>
  </p:clrMapOvr>
  <p:transition>
    <p:fade/>
  </p:transition>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1008132" y="4103998"/>
            <a:ext cx="7100022" cy="8138028"/>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1003432" y="3318290"/>
            <a:ext cx="7100022" cy="784224"/>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8645929" y="4103998"/>
            <a:ext cx="7100022" cy="8138028"/>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8643579" y="3318290"/>
            <a:ext cx="7100022" cy="784224"/>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16283723" y="4103998"/>
            <a:ext cx="7100022" cy="8138028"/>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16283723" y="3318290"/>
            <a:ext cx="7100022" cy="796512"/>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1003429" y="12242029"/>
            <a:ext cx="22333746" cy="521474"/>
          </a:xfrm>
        </p:spPr>
        <p:txBody>
          <a:bodyPr>
            <a:noAutofit/>
          </a:bodyPr>
          <a:lstStyle>
            <a:lvl1pPr>
              <a:spcAft>
                <a:spcPts val="0"/>
              </a:spcAft>
              <a:defRPr sz="18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27537863"/>
      </p:ext>
    </p:extLst>
  </p:cSld>
  <p:clrMapOvr>
    <a:masterClrMapping/>
  </p:clrMapOvr>
  <p:transition>
    <p:fade/>
  </p:transition>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1003429" y="3348172"/>
            <a:ext cx="5424706" cy="252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6655299" y="3348172"/>
            <a:ext cx="5424706" cy="252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12307168" y="3348172"/>
            <a:ext cx="5424706" cy="252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17959040" y="3348172"/>
            <a:ext cx="5424706" cy="252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1003431" y="6248400"/>
            <a:ext cx="5441644" cy="6515096"/>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12301528" y="6241103"/>
            <a:ext cx="5424706" cy="6522398"/>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6660947" y="6248401"/>
            <a:ext cx="5424706" cy="6515098"/>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17988681" y="6217016"/>
            <a:ext cx="5395068" cy="6546480"/>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025972149"/>
      </p:ext>
    </p:extLst>
  </p:cSld>
  <p:clrMapOvr>
    <a:masterClrMapping/>
  </p:clrMapOvr>
  <p:transition>
    <p:fade/>
  </p:transition>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1008131" y="3344674"/>
            <a:ext cx="1099343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5" name="Rectangle 4"/>
          <p:cNvSpPr/>
          <p:nvPr/>
        </p:nvSpPr>
        <p:spPr>
          <a:xfrm>
            <a:off x="12449792" y="3330754"/>
            <a:ext cx="10951560" cy="121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6" name="Rectangle 5"/>
          <p:cNvSpPr/>
          <p:nvPr/>
        </p:nvSpPr>
        <p:spPr>
          <a:xfrm>
            <a:off x="1008131" y="8130346"/>
            <a:ext cx="1099343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7" name="Rectangle 6"/>
          <p:cNvSpPr/>
          <p:nvPr/>
        </p:nvSpPr>
        <p:spPr>
          <a:xfrm>
            <a:off x="12449792" y="8130346"/>
            <a:ext cx="1095156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8" name="Picture Placeholder 11"/>
          <p:cNvSpPr>
            <a:spLocks noGrp="1"/>
          </p:cNvSpPr>
          <p:nvPr>
            <p:ph type="pic" sz="quarter" idx="25"/>
          </p:nvPr>
        </p:nvSpPr>
        <p:spPr>
          <a:xfrm>
            <a:off x="1008131" y="3690754"/>
            <a:ext cx="3936513" cy="2952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12449791" y="3690754"/>
            <a:ext cx="3936513" cy="2952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1008131" y="8512426"/>
            <a:ext cx="3936513" cy="2952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12449791" y="8512426"/>
            <a:ext cx="3936513" cy="2952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5367665" y="3690754"/>
            <a:ext cx="6576856"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16795307" y="3690754"/>
            <a:ext cx="6606044"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5367665" y="8512426"/>
            <a:ext cx="6576856"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16795307" y="8512426"/>
            <a:ext cx="6606044"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953684" y="3338054"/>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12371411" y="3338054"/>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939922" y="813034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12371411" y="813034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23463428"/>
      </p:ext>
    </p:extLst>
  </p:cSld>
  <p:clrMapOvr>
    <a:masterClrMapping/>
  </p:clrMapOvr>
  <p:transition>
    <p:fade/>
  </p:transition>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1025881" y="3715784"/>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12494016" y="3715784"/>
            <a:ext cx="10889730"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1008131" y="3410756"/>
            <a:ext cx="10935072"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US" sz="2200" noProof="0">
              <a:solidFill>
                <a:schemeClr val="bg1"/>
              </a:solidFill>
            </a:endParaRPr>
          </a:p>
        </p:txBody>
      </p:sp>
      <p:sp>
        <p:nvSpPr>
          <p:cNvPr id="5" name="Rectangle 4"/>
          <p:cNvSpPr/>
          <p:nvPr/>
        </p:nvSpPr>
        <p:spPr>
          <a:xfrm>
            <a:off x="12494018" y="3410756"/>
            <a:ext cx="1090733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US" sz="2200" noProof="0">
              <a:solidFill>
                <a:schemeClr val="bg1"/>
              </a:solidFill>
            </a:endParaRPr>
          </a:p>
        </p:txBody>
      </p:sp>
      <p:sp>
        <p:nvSpPr>
          <p:cNvPr id="6" name="Picture Placeholder 29"/>
          <p:cNvSpPr>
            <a:spLocks noGrp="1"/>
          </p:cNvSpPr>
          <p:nvPr>
            <p:ph type="pic" sz="quarter" idx="19" hasCustomPrompt="1"/>
          </p:nvPr>
        </p:nvSpPr>
        <p:spPr>
          <a:xfrm>
            <a:off x="9540225" y="3715785"/>
            <a:ext cx="2420729"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noProof="0">
                <a:solidFill>
                  <a:schemeClr val="bg1"/>
                </a:solidFill>
              </a:rPr>
              <a:t>Co-brand</a:t>
            </a:r>
            <a:br>
              <a:rPr lang="en-US" sz="2400" noProof="0">
                <a:solidFill>
                  <a:schemeClr val="bg1"/>
                </a:solidFill>
              </a:rPr>
            </a:br>
            <a:r>
              <a:rPr lang="en-US" sz="24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20895101" y="3715785"/>
            <a:ext cx="2488646"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noProof="0">
                <a:solidFill>
                  <a:schemeClr val="bg1"/>
                </a:solidFill>
              </a:rPr>
              <a:t>Co-brand</a:t>
            </a:r>
            <a:br>
              <a:rPr lang="en-US" sz="2400" noProof="0">
                <a:solidFill>
                  <a:schemeClr val="bg1"/>
                </a:solidFill>
              </a:rPr>
            </a:br>
            <a:r>
              <a:rPr lang="en-US" sz="24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p:nvSpPr>
        <p:spPr>
          <a:xfrm>
            <a:off x="939920"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666"/>
              </a:spcAft>
            </a:pPr>
            <a:endParaRPr lang="en-US" sz="2934"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12337198"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666"/>
              </a:spcAft>
            </a:pPr>
            <a:endParaRPr lang="en-US" sz="2934"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103930765"/>
      </p:ext>
    </p:extLst>
  </p:cSld>
  <p:clrMapOvr>
    <a:masterClrMapping/>
  </p:clrMapOvr>
  <p:transition>
    <p:fade/>
  </p:transition>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1008131" y="3410756"/>
            <a:ext cx="10935072"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5" name="Rectangle 4"/>
          <p:cNvSpPr/>
          <p:nvPr/>
        </p:nvSpPr>
        <p:spPr>
          <a:xfrm>
            <a:off x="12494018" y="3410756"/>
            <a:ext cx="1090733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7" name="Picture Placeholder 29"/>
          <p:cNvSpPr>
            <a:spLocks noGrp="1"/>
          </p:cNvSpPr>
          <p:nvPr>
            <p:ph type="pic" sz="quarter" idx="20" hasCustomPrompt="1"/>
          </p:nvPr>
        </p:nvSpPr>
        <p:spPr>
          <a:xfrm>
            <a:off x="20916128" y="3715785"/>
            <a:ext cx="2488646"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2" name="Rectangle 11"/>
          <p:cNvSpPr/>
          <p:nvPr/>
        </p:nvSpPr>
        <p:spPr>
          <a:xfrm>
            <a:off x="1008134" y="8207036"/>
            <a:ext cx="1093931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13" name="Rectangle 12"/>
          <p:cNvSpPr/>
          <p:nvPr/>
        </p:nvSpPr>
        <p:spPr>
          <a:xfrm>
            <a:off x="12494015" y="8207036"/>
            <a:ext cx="1089085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14" name="Picture Placeholder 29"/>
          <p:cNvSpPr>
            <a:spLocks noGrp="1"/>
          </p:cNvSpPr>
          <p:nvPr>
            <p:ph type="pic" sz="quarter" idx="24" hasCustomPrompt="1"/>
          </p:nvPr>
        </p:nvSpPr>
        <p:spPr>
          <a:xfrm>
            <a:off x="9510227" y="8499365"/>
            <a:ext cx="2479085"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5" name="Picture Placeholder 29"/>
          <p:cNvSpPr>
            <a:spLocks noGrp="1"/>
          </p:cNvSpPr>
          <p:nvPr>
            <p:ph type="pic" sz="quarter" idx="25" hasCustomPrompt="1"/>
          </p:nvPr>
        </p:nvSpPr>
        <p:spPr>
          <a:xfrm>
            <a:off x="20912709" y="8499365"/>
            <a:ext cx="2488644"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7" name="Picture Placeholder 29"/>
          <p:cNvSpPr>
            <a:spLocks noGrp="1"/>
          </p:cNvSpPr>
          <p:nvPr>
            <p:ph type="pic" sz="quarter" idx="19" hasCustomPrompt="1"/>
          </p:nvPr>
        </p:nvSpPr>
        <p:spPr>
          <a:xfrm>
            <a:off x="9540225" y="3715785"/>
            <a:ext cx="2420729"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p:nvSpPr>
        <p:spPr>
          <a:xfrm>
            <a:off x="939920"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12337198"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939920" y="8207038"/>
            <a:ext cx="11089444"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12337198" y="8207038"/>
            <a:ext cx="11089444"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1025881" y="3715784"/>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12494014" y="3715784"/>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1074734" y="8499362"/>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12494014" y="8499362"/>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9722739"/>
      </p:ext>
    </p:extLst>
  </p:cSld>
  <p:clrMapOvr>
    <a:masterClrMapping/>
  </p:clrMapOvr>
  <p:transition>
    <p:fade/>
  </p:transition>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8641126" y="3411936"/>
            <a:ext cx="711316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00" noProof="0">
              <a:solidFill>
                <a:schemeClr val="bg1"/>
              </a:solidFill>
            </a:endParaRPr>
          </a:p>
        </p:txBody>
      </p:sp>
      <p:sp>
        <p:nvSpPr>
          <p:cNvPr id="5" name="Rectangle 4"/>
          <p:cNvSpPr/>
          <p:nvPr/>
        </p:nvSpPr>
        <p:spPr>
          <a:xfrm>
            <a:off x="1008131" y="3400429"/>
            <a:ext cx="7120927" cy="119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00" noProof="0">
              <a:solidFill>
                <a:schemeClr val="bg1"/>
              </a:solidFill>
            </a:endParaRPr>
          </a:p>
        </p:txBody>
      </p:sp>
      <p:sp>
        <p:nvSpPr>
          <p:cNvPr id="6" name="Rectangle 5"/>
          <p:cNvSpPr/>
          <p:nvPr/>
        </p:nvSpPr>
        <p:spPr>
          <a:xfrm>
            <a:off x="16232715" y="3411936"/>
            <a:ext cx="7168639"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8557740" y="3411936"/>
            <a:ext cx="727487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939922" y="3411936"/>
            <a:ext cx="725582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16210463" y="3411936"/>
            <a:ext cx="7258995"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1025882" y="3715783"/>
            <a:ext cx="7169861" cy="7678606"/>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8653003" y="3722963"/>
            <a:ext cx="7169861" cy="7678606"/>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16299596" y="3715781"/>
            <a:ext cx="7169861" cy="7678606"/>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9344282"/>
      </p:ext>
    </p:extLst>
  </p:cSld>
  <p:clrMapOvr>
    <a:masterClrMapping/>
  </p:clrMapOvr>
  <p:transition>
    <p:fade/>
  </p:transition>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003433" y="3348175"/>
            <a:ext cx="7392362" cy="3943350"/>
          </a:xfrm>
        </p:spPr>
        <p:txBody>
          <a:bodyPr/>
          <a:lstStyle/>
          <a:p>
            <a:r>
              <a:rPr lang="en-US" noProof="0"/>
              <a:t>Click icon to add picture</a:t>
            </a:r>
          </a:p>
        </p:txBody>
      </p:sp>
      <p:sp>
        <p:nvSpPr>
          <p:cNvPr id="5" name="Picture Placeholder 7"/>
          <p:cNvSpPr>
            <a:spLocks noGrp="1"/>
          </p:cNvSpPr>
          <p:nvPr>
            <p:ph type="pic" sz="quarter" idx="14"/>
          </p:nvPr>
        </p:nvSpPr>
        <p:spPr>
          <a:xfrm>
            <a:off x="16014882" y="3348175"/>
            <a:ext cx="7368865" cy="3943350"/>
          </a:xfrm>
        </p:spPr>
        <p:txBody>
          <a:bodyPr/>
          <a:lstStyle/>
          <a:p>
            <a:r>
              <a:rPr lang="en-US" noProof="0"/>
              <a:t>Click icon to add picture</a:t>
            </a:r>
          </a:p>
        </p:txBody>
      </p:sp>
      <p:sp>
        <p:nvSpPr>
          <p:cNvPr id="6" name="Picture Placeholder 7"/>
          <p:cNvSpPr>
            <a:spLocks noGrp="1"/>
          </p:cNvSpPr>
          <p:nvPr>
            <p:ph type="pic" sz="quarter" idx="15"/>
          </p:nvPr>
        </p:nvSpPr>
        <p:spPr>
          <a:xfrm>
            <a:off x="8547263" y="3348175"/>
            <a:ext cx="7316153" cy="3943350"/>
          </a:xfrm>
        </p:spPr>
        <p:txBody>
          <a:bodyPr/>
          <a:lstStyle/>
          <a:p>
            <a:r>
              <a:rPr lang="en-US" noProof="0"/>
              <a:t>Click icon to add picture</a:t>
            </a:r>
          </a:p>
        </p:txBody>
      </p:sp>
      <p:sp>
        <p:nvSpPr>
          <p:cNvPr id="9" name="Text Placeholder 18"/>
          <p:cNvSpPr>
            <a:spLocks noGrp="1"/>
          </p:cNvSpPr>
          <p:nvPr>
            <p:ph idx="1"/>
          </p:nvPr>
        </p:nvSpPr>
        <p:spPr>
          <a:xfrm>
            <a:off x="1003434" y="7664450"/>
            <a:ext cx="7368857" cy="4190400"/>
          </a:xfrm>
          <a:prstGeom prst="rect">
            <a:avLst/>
          </a:prstGeom>
        </p:spPr>
        <p:txBody>
          <a:bodyPr vert="horz" lIns="0" tIns="0" rIns="0" bIns="0" rtlCol="0">
            <a:noAutofit/>
          </a:bodyPr>
          <a:lstStyle>
            <a:lvl1pPr marL="0" indent="0" algn="l">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p:nvPr>
        </p:nvSpPr>
        <p:spPr>
          <a:xfrm>
            <a:off x="8535511" y="7664450"/>
            <a:ext cx="7316153" cy="4190400"/>
          </a:xfrm>
          <a:prstGeom prst="rect">
            <a:avLst/>
          </a:prstGeom>
        </p:spPr>
        <p:txBody>
          <a:bodyPr vert="horz" lIns="0" tIns="0" rIns="0" bIns="0" rtlCol="0">
            <a:noAutofit/>
          </a:bodyPr>
          <a:lstStyle>
            <a:lvl1pPr marL="0" indent="0" algn="l">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p:nvPr>
        </p:nvSpPr>
        <p:spPr>
          <a:xfrm>
            <a:off x="16014882" y="7664450"/>
            <a:ext cx="7368865" cy="4190400"/>
          </a:xfrm>
          <a:prstGeom prst="rect">
            <a:avLst/>
          </a:prstGeom>
        </p:spPr>
        <p:txBody>
          <a:bodyPr vert="horz" lIns="0" tIns="0" rIns="0" bIns="0" rtlCol="0">
            <a:noAutofit/>
          </a:bodyPr>
          <a:lstStyle>
            <a:lvl1pPr marL="0" indent="0" algn="l">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605970033"/>
      </p:ext>
    </p:extLst>
  </p:cSld>
  <p:clrMapOvr>
    <a:masterClrMapping/>
  </p:clrMapOvr>
  <p:transition>
    <p:fade/>
  </p:transition>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1008131"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18196041"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6737435"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12466737"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31439153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939923" y="3411337"/>
            <a:ext cx="20839179" cy="3184806"/>
          </a:xfrm>
          <a:prstGeom prst="rect">
            <a:avLst/>
          </a:prstGeom>
        </p:spPr>
        <p:txBody>
          <a:bodyPr anchor="b"/>
          <a:lstStyle>
            <a:lvl1pPr>
              <a:lnSpc>
                <a:spcPct val="95000"/>
              </a:lnSpc>
              <a:defRPr sz="72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939923" y="6858000"/>
            <a:ext cx="20839179" cy="3133064"/>
          </a:xfrm>
        </p:spPr>
        <p:txBody>
          <a:bodyPr lIns="0" tIns="0" rIns="0" bIns="0">
            <a:noAutofit/>
          </a:bodyPr>
          <a:lstStyle>
            <a:lvl1pPr marL="0" indent="0">
              <a:lnSpc>
                <a:spcPct val="95000"/>
              </a:lnSpc>
              <a:spcAft>
                <a:spcPts val="0"/>
              </a:spcAft>
              <a:buNone/>
              <a:defRPr sz="7200">
                <a:solidFill>
                  <a:schemeClr val="bg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bg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bg1"/>
              </a:solidFill>
              <a:latin typeface="Calibri" panose="020F0502020204030204" pitchFamily="34" charset="0"/>
              <a:cs typeface="Calibri" panose="020F0502020204030204" pitchFamily="34" charset="0"/>
            </a:endParaRPr>
          </a:p>
        </p:txBody>
      </p:sp>
      <p:sp>
        <p:nvSpPr>
          <p:cNvPr id="10" name="Copyright">
            <a:extLst>
              <a:ext uri="{FF2B5EF4-FFF2-40B4-BE49-F238E27FC236}">
                <a16:creationId xmlns:a16="http://schemas.microsoft.com/office/drawing/2014/main" id="{3FD12975-63AE-4203-9B13-38086B491376}"/>
              </a:ext>
            </a:extLst>
          </p:cNvPr>
          <p:cNvSpPr txBox="1"/>
          <p:nvPr userDrawn="1"/>
        </p:nvSpPr>
        <p:spPr>
          <a:xfrm>
            <a:off x="939923" y="13291355"/>
            <a:ext cx="10711729" cy="200054"/>
          </a:xfrm>
          <a:prstGeom prst="rect">
            <a:avLst/>
          </a:prstGeom>
          <a:noFill/>
        </p:spPr>
        <p:txBody>
          <a:bodyPr vert="horz" wrap="square" lIns="0" tIns="0" rIns="0" bIns="0" rtlCol="0" anchor="t">
            <a:noAutofit/>
          </a:bodyPr>
          <a:lstStyle/>
          <a:p>
            <a:pPr marL="0" indent="0" algn="l" defTabSz="2438340" rtl="0" eaLnBrk="1" latinLnBrk="0" hangingPunct="1">
              <a:spcBef>
                <a:spcPts val="1600"/>
              </a:spcBef>
              <a:buSzPct val="100000"/>
              <a:buFont typeface="Arial"/>
              <a:buNone/>
            </a:pPr>
            <a:r>
              <a:rPr lang="en-US" sz="1300" b="0" noProof="0">
                <a:solidFill>
                  <a:schemeClr val="bg1"/>
                </a:solidFill>
                <a:latin typeface="+mn-lt"/>
              </a:rPr>
              <a:t>Copyright © 2022 Deloitte Development LLC. All rights reserved.</a:t>
            </a:r>
          </a:p>
        </p:txBody>
      </p:sp>
    </p:spTree>
    <p:extLst>
      <p:ext uri="{BB962C8B-B14F-4D97-AF65-F5344CB8AC3E}">
        <p14:creationId xmlns:p14="http://schemas.microsoft.com/office/powerpoint/2010/main" val="3366588229"/>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1003432" y="3330579"/>
            <a:ext cx="11190159" cy="943292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72578731"/>
      </p:ext>
    </p:extLst>
  </p:cSld>
  <p:clrMapOvr>
    <a:masterClrMapping/>
  </p:clrMapOvr>
  <p:transition>
    <p:fade/>
  </p:transition>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8138670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912128042"/>
      </p:ext>
    </p:extLst>
  </p:cSld>
  <p:clrMapOvr>
    <a:masterClrMapping/>
  </p:clrMapOvr>
  <p:transition>
    <p:fade/>
  </p:transition>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171454"/>
      </p:ext>
    </p:extLst>
  </p:cSld>
  <p:clrMapOvr>
    <a:masterClrMapping/>
  </p:clrMapOvr>
  <p:transition>
    <p:fade/>
  </p:transition>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2_Title Slide - White">
    <p:bg bwMode="gray">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6750E60-A7FD-4A44-A97A-8D4CCD3E69DD}"/>
              </a:ext>
            </a:extLst>
          </p:cNvPr>
          <p:cNvGrpSpPr>
            <a:grpSpLocks noChangeAspect="1"/>
          </p:cNvGrpSpPr>
          <p:nvPr userDrawn="1"/>
        </p:nvGrpSpPr>
        <p:grpSpPr>
          <a:xfrm>
            <a:off x="950774" y="914400"/>
            <a:ext cx="3996520" cy="748800"/>
            <a:chOff x="398463" y="404813"/>
            <a:chExt cx="1627187" cy="307976"/>
          </a:xfrm>
          <a:solidFill>
            <a:schemeClr val="tx1"/>
          </a:solidFill>
        </p:grpSpPr>
        <p:sp>
          <p:nvSpPr>
            <p:cNvPr id="20" name="Oval 5">
              <a:extLst>
                <a:ext uri="{FF2B5EF4-FFF2-40B4-BE49-F238E27FC236}">
                  <a16:creationId xmlns:a16="http://schemas.microsoft.com/office/drawing/2014/main" id="{F132D077-AD8F-41F9-85EC-B6AD90F56D1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1" name="Freeform 6">
              <a:extLst>
                <a:ext uri="{FF2B5EF4-FFF2-40B4-BE49-F238E27FC236}">
                  <a16:creationId xmlns:a16="http://schemas.microsoft.com/office/drawing/2014/main" id="{63ABF637-0891-4394-903F-623BA128910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Rectangle 7">
              <a:extLst>
                <a:ext uri="{FF2B5EF4-FFF2-40B4-BE49-F238E27FC236}">
                  <a16:creationId xmlns:a16="http://schemas.microsoft.com/office/drawing/2014/main" id="{32D2B69F-CFD8-40B7-BBFA-1F51B81080A2}"/>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3" name="Freeform 8">
              <a:extLst>
                <a:ext uri="{FF2B5EF4-FFF2-40B4-BE49-F238E27FC236}">
                  <a16:creationId xmlns:a16="http://schemas.microsoft.com/office/drawing/2014/main" id="{2D079BF8-6F2C-4FA6-9664-58D8D9044F7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4" name="Rectangle 9">
              <a:extLst>
                <a:ext uri="{FF2B5EF4-FFF2-40B4-BE49-F238E27FC236}">
                  <a16:creationId xmlns:a16="http://schemas.microsoft.com/office/drawing/2014/main" id="{26E1E321-CD6A-4519-8236-9B2F180A610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5" name="Rectangle 10">
              <a:extLst>
                <a:ext uri="{FF2B5EF4-FFF2-40B4-BE49-F238E27FC236}">
                  <a16:creationId xmlns:a16="http://schemas.microsoft.com/office/drawing/2014/main" id="{2DB65544-02DA-49BD-A626-B238F3631FAF}"/>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6" name="Freeform 11">
              <a:extLst>
                <a:ext uri="{FF2B5EF4-FFF2-40B4-BE49-F238E27FC236}">
                  <a16:creationId xmlns:a16="http://schemas.microsoft.com/office/drawing/2014/main" id="{CEA7B021-F691-4B7E-A3C5-7DCC5AC3F1B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2">
              <a:extLst>
                <a:ext uri="{FF2B5EF4-FFF2-40B4-BE49-F238E27FC236}">
                  <a16:creationId xmlns:a16="http://schemas.microsoft.com/office/drawing/2014/main" id="{65750B48-3F67-4ABB-AD6C-DDFA04E5066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8" name="Freeform 13">
              <a:extLst>
                <a:ext uri="{FF2B5EF4-FFF2-40B4-BE49-F238E27FC236}">
                  <a16:creationId xmlns:a16="http://schemas.microsoft.com/office/drawing/2014/main" id="{D65DE2DD-2737-443D-A308-221B702F77EA}"/>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9" name="Freeform 14">
              <a:extLst>
                <a:ext uri="{FF2B5EF4-FFF2-40B4-BE49-F238E27FC236}">
                  <a16:creationId xmlns:a16="http://schemas.microsoft.com/office/drawing/2014/main" id="{AFAE2DF6-BAB8-4498-9530-0325605EFE3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32" name="Picture Placeholder 8">
            <a:extLst>
              <a:ext uri="{FF2B5EF4-FFF2-40B4-BE49-F238E27FC236}">
                <a16:creationId xmlns:a16="http://schemas.microsoft.com/office/drawing/2014/main" id="{DA2D2E21-4D6B-46BE-921A-30F48368589E}"/>
              </a:ext>
            </a:extLst>
          </p:cNvPr>
          <p:cNvSpPr>
            <a:spLocks noGrp="1"/>
          </p:cNvSpPr>
          <p:nvPr>
            <p:ph type="pic" sz="quarter" idx="11"/>
          </p:nvPr>
        </p:nvSpPr>
        <p:spPr>
          <a:xfrm>
            <a:off x="6788316" y="1455190"/>
            <a:ext cx="10801406" cy="10800000"/>
          </a:xfrm>
          <a:prstGeom prst="rect">
            <a:avLst/>
          </a:prstGeom>
        </p:spPr>
        <p:txBody>
          <a:bodyPr/>
          <a:lstStyle/>
          <a:p>
            <a:r>
              <a:rPr lang="en-US" noProof="0"/>
              <a:t>Click icon to add picture</a:t>
            </a:r>
          </a:p>
        </p:txBody>
      </p:sp>
      <p:sp>
        <p:nvSpPr>
          <p:cNvPr id="30" name="Title 1">
            <a:extLst>
              <a:ext uri="{FF2B5EF4-FFF2-40B4-BE49-F238E27FC236}">
                <a16:creationId xmlns:a16="http://schemas.microsoft.com/office/drawing/2014/main" id="{B5E5B075-898B-41DD-A664-E7ECFAF517A7}"/>
              </a:ext>
            </a:extLst>
          </p:cNvPr>
          <p:cNvSpPr>
            <a:spLocks noGrp="1"/>
          </p:cNvSpPr>
          <p:nvPr>
            <p:ph type="ctrTitle"/>
          </p:nvPr>
        </p:nvSpPr>
        <p:spPr bwMode="gray">
          <a:xfrm>
            <a:off x="1003434" y="10664792"/>
            <a:ext cx="8893696" cy="928088"/>
          </a:xfrm>
        </p:spPr>
        <p:txBody>
          <a:bodyPr anchor="t" anchorCtr="0">
            <a:noAutofit/>
          </a:bodyPr>
          <a:lstStyle>
            <a:lvl1pPr algn="l">
              <a:lnSpc>
                <a:spcPct val="100000"/>
              </a:lnSpc>
              <a:defRPr sz="42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31" name="Text Placeholder 4">
            <a:extLst>
              <a:ext uri="{FF2B5EF4-FFF2-40B4-BE49-F238E27FC236}">
                <a16:creationId xmlns:a16="http://schemas.microsoft.com/office/drawing/2014/main" id="{B80F05E4-6753-46C3-B025-5165A247D6F2}"/>
              </a:ext>
            </a:extLst>
          </p:cNvPr>
          <p:cNvSpPr>
            <a:spLocks noGrp="1"/>
          </p:cNvSpPr>
          <p:nvPr>
            <p:ph type="body" sz="quarter" idx="10"/>
          </p:nvPr>
        </p:nvSpPr>
        <p:spPr>
          <a:xfrm>
            <a:off x="1003434" y="12763500"/>
            <a:ext cx="8893696" cy="546100"/>
          </a:xfrm>
          <a:prstGeom prst="rect">
            <a:avLst/>
          </a:prstGeom>
        </p:spPr>
        <p:txBody>
          <a:bodyPr>
            <a:noAutofit/>
          </a:bodyPr>
          <a:lstStyle>
            <a:lvl1pPr>
              <a:spcAft>
                <a:spcPts val="0"/>
              </a:spcAft>
              <a:defRPr sz="3200">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97434895"/>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2_Title Slide - Black">
    <p:bg bwMode="gray">
      <p:bgPr>
        <a:solidFill>
          <a:schemeClr val="tx1"/>
        </a:solidFill>
        <a:effectLst/>
      </p:bgPr>
    </p:bg>
    <p:spTree>
      <p:nvGrpSpPr>
        <p:cNvPr id="1" name=""/>
        <p:cNvGrpSpPr/>
        <p:nvPr/>
      </p:nvGrpSpPr>
      <p:grpSpPr>
        <a:xfrm>
          <a:off x="0" y="0"/>
          <a:ext cx="0" cy="0"/>
          <a:chOff x="0" y="0"/>
          <a:chExt cx="0" cy="0"/>
        </a:xfrm>
      </p:grpSpPr>
      <p:sp>
        <p:nvSpPr>
          <p:cNvPr id="32" name="Picture Placeholder 8">
            <a:extLst>
              <a:ext uri="{FF2B5EF4-FFF2-40B4-BE49-F238E27FC236}">
                <a16:creationId xmlns:a16="http://schemas.microsoft.com/office/drawing/2014/main" id="{DA2D2E21-4D6B-46BE-921A-30F48368589E}"/>
              </a:ext>
            </a:extLst>
          </p:cNvPr>
          <p:cNvSpPr>
            <a:spLocks noGrp="1"/>
          </p:cNvSpPr>
          <p:nvPr>
            <p:ph type="pic" sz="quarter" idx="11"/>
          </p:nvPr>
        </p:nvSpPr>
        <p:spPr>
          <a:xfrm>
            <a:off x="6788316" y="1455190"/>
            <a:ext cx="10801406" cy="10800000"/>
          </a:xfrm>
          <a:prstGeom prst="rect">
            <a:avLst/>
          </a:prstGeom>
        </p:spPr>
        <p:txBody>
          <a:bodyPr/>
          <a:lstStyle>
            <a:lvl1pPr>
              <a:defRPr>
                <a:solidFill>
                  <a:schemeClr val="bg1"/>
                </a:solidFill>
              </a:defRPr>
            </a:lvl1pPr>
          </a:lstStyle>
          <a:p>
            <a:r>
              <a:rPr lang="en-US" noProof="0"/>
              <a:t>Click icon to add picture</a:t>
            </a:r>
          </a:p>
        </p:txBody>
      </p:sp>
      <p:grpSp>
        <p:nvGrpSpPr>
          <p:cNvPr id="16" name="Group 15">
            <a:extLst>
              <a:ext uri="{FF2B5EF4-FFF2-40B4-BE49-F238E27FC236}">
                <a16:creationId xmlns:a16="http://schemas.microsoft.com/office/drawing/2014/main" id="{18787BF7-B65F-4132-9572-17C6D390B5D7}"/>
              </a:ext>
            </a:extLst>
          </p:cNvPr>
          <p:cNvGrpSpPr>
            <a:grpSpLocks noChangeAspect="1"/>
          </p:cNvGrpSpPr>
          <p:nvPr userDrawn="1"/>
        </p:nvGrpSpPr>
        <p:grpSpPr>
          <a:xfrm>
            <a:off x="939923" y="915522"/>
            <a:ext cx="3996520" cy="748800"/>
            <a:chOff x="398463" y="404813"/>
            <a:chExt cx="1627187" cy="307976"/>
          </a:xfrm>
          <a:solidFill>
            <a:schemeClr val="tx1"/>
          </a:solidFill>
        </p:grpSpPr>
        <p:sp>
          <p:nvSpPr>
            <p:cNvPr id="18" name="Oval 5">
              <a:extLst>
                <a:ext uri="{FF2B5EF4-FFF2-40B4-BE49-F238E27FC236}">
                  <a16:creationId xmlns:a16="http://schemas.microsoft.com/office/drawing/2014/main" id="{DAD4EB28-D252-4B0F-89D1-B5C7D92A2B6F}"/>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0" name="Freeform 6">
              <a:extLst>
                <a:ext uri="{FF2B5EF4-FFF2-40B4-BE49-F238E27FC236}">
                  <a16:creationId xmlns:a16="http://schemas.microsoft.com/office/drawing/2014/main" id="{C80CBDC2-B8E0-4A26-B489-DD38BF3D2E9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1" name="Rectangle 7">
              <a:extLst>
                <a:ext uri="{FF2B5EF4-FFF2-40B4-BE49-F238E27FC236}">
                  <a16:creationId xmlns:a16="http://schemas.microsoft.com/office/drawing/2014/main" id="{839933E5-3888-4915-9532-1B1804EEEBD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Freeform 8">
              <a:extLst>
                <a:ext uri="{FF2B5EF4-FFF2-40B4-BE49-F238E27FC236}">
                  <a16:creationId xmlns:a16="http://schemas.microsoft.com/office/drawing/2014/main" id="{3A0C9D1D-E7FB-49DC-9B7E-DB67B9E4605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Rectangle 9">
              <a:extLst>
                <a:ext uri="{FF2B5EF4-FFF2-40B4-BE49-F238E27FC236}">
                  <a16:creationId xmlns:a16="http://schemas.microsoft.com/office/drawing/2014/main" id="{3C9ADC42-132C-4F1A-8847-897C75A86D1E}"/>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Rectangle 10">
              <a:extLst>
                <a:ext uri="{FF2B5EF4-FFF2-40B4-BE49-F238E27FC236}">
                  <a16:creationId xmlns:a16="http://schemas.microsoft.com/office/drawing/2014/main" id="{C04470E4-39AA-4642-A154-0201E82E944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Freeform 11">
              <a:extLst>
                <a:ext uri="{FF2B5EF4-FFF2-40B4-BE49-F238E27FC236}">
                  <a16:creationId xmlns:a16="http://schemas.microsoft.com/office/drawing/2014/main" id="{58F3BEA7-1D38-4A94-BD34-D85C91D669E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2">
              <a:extLst>
                <a:ext uri="{FF2B5EF4-FFF2-40B4-BE49-F238E27FC236}">
                  <a16:creationId xmlns:a16="http://schemas.microsoft.com/office/drawing/2014/main" id="{E88D1199-0315-4D10-98AE-D0F6A24AF71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8" name="Freeform 13">
              <a:extLst>
                <a:ext uri="{FF2B5EF4-FFF2-40B4-BE49-F238E27FC236}">
                  <a16:creationId xmlns:a16="http://schemas.microsoft.com/office/drawing/2014/main" id="{CC9ED684-21F9-469F-B187-E0B60B8C88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9" name="Freeform 14">
              <a:extLst>
                <a:ext uri="{FF2B5EF4-FFF2-40B4-BE49-F238E27FC236}">
                  <a16:creationId xmlns:a16="http://schemas.microsoft.com/office/drawing/2014/main" id="{21CA603B-B2A7-46CE-8320-E7BC3A2FC8A6}"/>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40" name="Title 1">
            <a:extLst>
              <a:ext uri="{FF2B5EF4-FFF2-40B4-BE49-F238E27FC236}">
                <a16:creationId xmlns:a16="http://schemas.microsoft.com/office/drawing/2014/main" id="{AD6D39C5-D610-43DF-ABC3-8BCAE7C51C9B}"/>
              </a:ext>
            </a:extLst>
          </p:cNvPr>
          <p:cNvSpPr>
            <a:spLocks noGrp="1"/>
          </p:cNvSpPr>
          <p:nvPr>
            <p:ph type="ctrTitle"/>
          </p:nvPr>
        </p:nvSpPr>
        <p:spPr bwMode="gray">
          <a:xfrm>
            <a:off x="1003434" y="10664792"/>
            <a:ext cx="8893696" cy="928088"/>
          </a:xfrm>
        </p:spPr>
        <p:txBody>
          <a:bodyPr anchor="t" anchorCtr="0">
            <a:noAutofit/>
          </a:bodyPr>
          <a:lstStyle>
            <a:lvl1pPr algn="l">
              <a:lnSpc>
                <a:spcPct val="100000"/>
              </a:lnSpc>
              <a:defRPr sz="42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1" name="Text Placeholder 4">
            <a:extLst>
              <a:ext uri="{FF2B5EF4-FFF2-40B4-BE49-F238E27FC236}">
                <a16:creationId xmlns:a16="http://schemas.microsoft.com/office/drawing/2014/main" id="{8C35492B-BEF1-4947-B04F-1EA2C04E6A8C}"/>
              </a:ext>
            </a:extLst>
          </p:cNvPr>
          <p:cNvSpPr>
            <a:spLocks noGrp="1"/>
          </p:cNvSpPr>
          <p:nvPr>
            <p:ph type="body" sz="quarter" idx="10"/>
          </p:nvPr>
        </p:nvSpPr>
        <p:spPr>
          <a:xfrm>
            <a:off x="1003434" y="12763500"/>
            <a:ext cx="8893696" cy="546100"/>
          </a:xfrm>
          <a:prstGeom prst="rect">
            <a:avLst/>
          </a:prstGeom>
        </p:spPr>
        <p:txBody>
          <a:bodyPr>
            <a:noAutofit/>
          </a:bodyPr>
          <a:lstStyle>
            <a:lvl1pPr>
              <a:spcAft>
                <a:spcPts val="0"/>
              </a:spcAft>
              <a:defRPr sz="320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532324504"/>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939927" y="3411337"/>
            <a:ext cx="18328484" cy="3184806"/>
          </a:xfrm>
        </p:spPr>
        <p:txBody>
          <a:bodyPr anchor="b"/>
          <a:lstStyle>
            <a:lvl1pPr>
              <a:lnSpc>
                <a:spcPct val="95000"/>
              </a:lnSpc>
              <a:defRPr sz="7200" b="1">
                <a:solidFill>
                  <a:schemeClr val="tx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939924" y="6858000"/>
            <a:ext cx="18328486" cy="3133064"/>
          </a:xfrm>
        </p:spPr>
        <p:txBody>
          <a:bodyPr lIns="0" tIns="0" rIns="0" bIns="0">
            <a:noAutofit/>
          </a:bodyPr>
          <a:lstStyle>
            <a:lvl1pPr marL="0" indent="0">
              <a:lnSpc>
                <a:spcPct val="95000"/>
              </a:lnSpc>
              <a:spcAft>
                <a:spcPts val="0"/>
              </a:spcAft>
              <a:buNone/>
              <a:defRPr sz="7200">
                <a:solidFill>
                  <a:schemeClr val="tx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1478221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Infogr/Map Gray 11">
    <p:bg>
      <p:bgPr>
        <a:solidFill>
          <a:srgbClr val="53565A"/>
        </a:solidFill>
        <a:effectLst/>
      </p:bgPr>
    </p:bg>
    <p:spTree>
      <p:nvGrpSpPr>
        <p:cNvPr id="1" name=""/>
        <p:cNvGrpSpPr/>
        <p:nvPr/>
      </p:nvGrpSpPr>
      <p:grpSpPr>
        <a:xfrm>
          <a:off x="0" y="0"/>
          <a:ext cx="0" cy="0"/>
          <a:chOff x="0" y="0"/>
          <a:chExt cx="0" cy="0"/>
        </a:xfrm>
      </p:grpSpPr>
      <p:sp>
        <p:nvSpPr>
          <p:cNvPr id="3" name="Picture Placeholder 9"/>
          <p:cNvSpPr>
            <a:spLocks noGrp="1"/>
          </p:cNvSpPr>
          <p:nvPr>
            <p:ph type="pic" sz="quarter" idx="15"/>
          </p:nvPr>
        </p:nvSpPr>
        <p:spPr>
          <a:xfrm>
            <a:off x="7170084" y="3400426"/>
            <a:ext cx="12098327" cy="9197976"/>
          </a:xfrm>
          <a:prstGeom prst="rect">
            <a:avLst/>
          </a:prstGeom>
        </p:spPr>
        <p:txBody>
          <a:bodyPr/>
          <a:lstStyle>
            <a:lvl1pPr>
              <a:defRPr sz="2600">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p>
        </p:txBody>
      </p:sp>
      <p:sp>
        <p:nvSpPr>
          <p:cNvPr id="4" name="Content Placeholder 3"/>
          <p:cNvSpPr>
            <a:spLocks noGrp="1"/>
          </p:cNvSpPr>
          <p:nvPr>
            <p:ph sz="quarter" idx="10"/>
          </p:nvPr>
        </p:nvSpPr>
        <p:spPr>
          <a:xfrm>
            <a:off x="1005971" y="3330577"/>
            <a:ext cx="5871964" cy="9245014"/>
          </a:xfrm>
          <a:prstGeom prst="rect">
            <a:avLst/>
          </a:prstGeom>
        </p:spPr>
        <p:txBody>
          <a:bodyPr/>
          <a:lstStyle>
            <a:lvl1pPr>
              <a:spcBef>
                <a:spcPts val="1200"/>
              </a:spcBef>
              <a:spcAft>
                <a:spcPts val="1200"/>
              </a:spcAft>
              <a:tabLst>
                <a:tab pos="13410864" algn="r"/>
              </a:tabLst>
              <a:defRPr sz="2600">
                <a:solidFill>
                  <a:schemeClr val="bg1"/>
                </a:solidFill>
                <a:latin typeface="Calibri Light" panose="020F0302020204030204" pitchFamily="34" charset="0"/>
                <a:cs typeface="Calibri Light" panose="020F0302020204030204" pitchFamily="34" charset="0"/>
              </a:defRPr>
            </a:lvl1pPr>
            <a:lvl2pPr>
              <a:spcBef>
                <a:spcPts val="1200"/>
              </a:spcBef>
              <a:spcAft>
                <a:spcPts val="1200"/>
              </a:spcAft>
              <a:tabLst>
                <a:tab pos="13410864" algn="r"/>
              </a:tabLst>
              <a:defRPr sz="2600">
                <a:solidFill>
                  <a:schemeClr val="bg1"/>
                </a:solidFill>
                <a:latin typeface="Calibri" panose="020F0502020204030204" pitchFamily="34" charset="0"/>
                <a:cs typeface="Calibri" panose="020F0502020204030204" pitchFamily="34" charset="0"/>
              </a:defRPr>
            </a:lvl2pPr>
            <a:lvl3pPr marL="360000" indent="-360000">
              <a:spcBef>
                <a:spcPts val="1200"/>
              </a:spcBef>
              <a:spcAft>
                <a:spcPts val="1200"/>
              </a:spcAft>
              <a:tabLst>
                <a:tab pos="13410864" algn="r"/>
              </a:tabLst>
              <a:defRPr sz="2600">
                <a:solidFill>
                  <a:schemeClr val="bg1"/>
                </a:solidFill>
                <a:latin typeface="Calibri Light" panose="020F0302020204030204" pitchFamily="34" charset="0"/>
                <a:cs typeface="Calibri Light" panose="020F0302020204030204" pitchFamily="34" charset="0"/>
              </a:defRPr>
            </a:lvl3pPr>
            <a:lvl4pPr marL="720000" indent="-360000">
              <a:spcBef>
                <a:spcPts val="1200"/>
              </a:spcBef>
              <a:spcAft>
                <a:spcPts val="1200"/>
              </a:spcAft>
              <a:tabLst>
                <a:tab pos="13410864" algn="r"/>
              </a:tabLst>
              <a:defRPr sz="2600">
                <a:solidFill>
                  <a:schemeClr val="bg1"/>
                </a:solidFill>
                <a:latin typeface="Calibri Light" panose="020F0302020204030204" pitchFamily="34" charset="0"/>
                <a:cs typeface="Calibri Light" panose="020F0302020204030204" pitchFamily="34" charset="0"/>
              </a:defRPr>
            </a:lvl4pPr>
            <a:lvl5pPr marL="1080000" indent="-360000">
              <a:spcBef>
                <a:spcPts val="1200"/>
              </a:spcBef>
              <a:spcAft>
                <a:spcPts val="1200"/>
              </a:spcAft>
              <a:buFont typeface="Arial" panose="020B0604020202020204" pitchFamily="34" charset="0"/>
              <a:buChar char="•"/>
              <a:tabLst>
                <a:tab pos="13410864" algn="r"/>
              </a:tabLst>
              <a:defRPr sz="2600" baseline="0">
                <a:solidFill>
                  <a:schemeClr val="bg1"/>
                </a:solidFill>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1">
            <a:extLst>
              <a:ext uri="{FF2B5EF4-FFF2-40B4-BE49-F238E27FC236}">
                <a16:creationId xmlns:a16="http://schemas.microsoft.com/office/drawing/2014/main" id="{75D21722-4DE1-4DEF-BDFA-DCEC0A30B06B}"/>
              </a:ext>
            </a:extLst>
          </p:cNvPr>
          <p:cNvSpPr>
            <a:spLocks noGrp="1"/>
          </p:cNvSpPr>
          <p:nvPr>
            <p:ph type="title"/>
          </p:nvPr>
        </p:nvSpPr>
        <p:spPr>
          <a:xfrm>
            <a:off x="1005971" y="640081"/>
            <a:ext cx="18328486" cy="1397002"/>
          </a:xfrm>
          <a:prstGeom prst="rect">
            <a:avLst/>
          </a:prstGeom>
        </p:spPr>
        <p:txBody>
          <a:bodyPr vert="horz" lIns="0" tIns="0" rIns="0" bIns="0" rtlCol="0" anchor="t" anchorCtr="0">
            <a:noAutofit/>
          </a:bodyPr>
          <a:lstStyle>
            <a:lvl1pPr>
              <a:defRPr sz="4200">
                <a:solidFill>
                  <a:schemeClr val="bg1"/>
                </a:solidFill>
                <a:latin typeface="Calibri Light" panose="020F0302020204030204" pitchFamily="34" charset="0"/>
                <a:cs typeface="Calibri Light" panose="020F0302020204030204" pitchFamily="34" charset="0"/>
              </a:defRPr>
            </a:lvl1pPr>
          </a:lstStyle>
          <a:p>
            <a:r>
              <a:rPr lang="en-US" noProof="0"/>
              <a:t>Click to edit Master title style</a:t>
            </a:r>
          </a:p>
        </p:txBody>
      </p:sp>
      <p:sp>
        <p:nvSpPr>
          <p:cNvPr id="6" name="TextBox 5">
            <a:extLst>
              <a:ext uri="{FF2B5EF4-FFF2-40B4-BE49-F238E27FC236}">
                <a16:creationId xmlns:a16="http://schemas.microsoft.com/office/drawing/2014/main" id="{D03CAB8A-F192-47BB-A5B9-9F73DDEFA140}"/>
              </a:ext>
            </a:extLst>
          </p:cNvPr>
          <p:cNvSpPr txBox="1"/>
          <p:nvPr userDrawn="1"/>
        </p:nvSpPr>
        <p:spPr>
          <a:xfrm>
            <a:off x="10364415" y="12953999"/>
            <a:ext cx="8903995" cy="553998"/>
          </a:xfrm>
          <a:prstGeom prst="rect">
            <a:avLst/>
          </a:prstGeom>
          <a:noFill/>
        </p:spPr>
        <p:txBody>
          <a:bodyPr wrap="square" lIns="0" tIns="0" rIns="0" bIns="0" rtlCol="0">
            <a:spAutoFit/>
          </a:bodyPr>
          <a:lstStyle/>
          <a:p>
            <a:pPr marL="0" indent="0" algn="r">
              <a:spcBef>
                <a:spcPts val="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Presentation title</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TextBox 6">
            <a:extLst>
              <a:ext uri="{FF2B5EF4-FFF2-40B4-BE49-F238E27FC236}">
                <a16:creationId xmlns:a16="http://schemas.microsoft.com/office/drawing/2014/main" id="{1658DC8D-9F39-4E1D-90B1-9D070CAD6128}"/>
              </a:ext>
            </a:extLst>
          </p:cNvPr>
          <p:cNvSpPr txBox="1"/>
          <p:nvPr userDrawn="1"/>
        </p:nvSpPr>
        <p:spPr>
          <a:xfrm>
            <a:off x="1003428" y="12954000"/>
            <a:ext cx="10711731" cy="553998"/>
          </a:xfrm>
          <a:prstGeom prst="rect">
            <a:avLst/>
          </a:prstGeom>
          <a:noFill/>
        </p:spPr>
        <p:txBody>
          <a:bodyPr wrap="square" lIns="0" tIns="0" rIns="0" bIns="0" rtlCol="0">
            <a:spAutoFit/>
          </a:bodyPr>
          <a:lstStyle/>
          <a:p>
            <a:pPr marL="0" indent="0">
              <a:spcBef>
                <a:spcPts val="120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Member firms and DTTL: Insert appropriate copyright</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C38798D4-2938-44E3-89A4-055BB16F5CA3}"/>
              </a:ext>
            </a:extLst>
          </p:cNvPr>
          <p:cNvSpPr txBox="1"/>
          <p:nvPr userDrawn="1"/>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bg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175233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003435" y="8423910"/>
            <a:ext cx="17060093" cy="4339592"/>
          </a:xfrm>
        </p:spPr>
        <p:txBody>
          <a:bodyPr anchor="b" anchorCtr="0">
            <a:noAutofit/>
          </a:bodyPr>
          <a:lstStyle>
            <a:lvl1pPr>
              <a:lnSpc>
                <a:spcPct val="100000"/>
              </a:lnSpc>
              <a:spcAft>
                <a:spcPts val="1200"/>
              </a:spcAft>
              <a:defRPr sz="18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18744135" y="8423910"/>
            <a:ext cx="4639610" cy="3450896"/>
          </a:xfrm>
        </p:spPr>
        <p:txBody>
          <a:bodyPr anchor="ctr" anchorCtr="0"/>
          <a:lstStyle>
            <a:lvl1pPr algn="ctr">
              <a:defRPr sz="1800">
                <a:solidFill>
                  <a:schemeClr val="bg1"/>
                </a:solidFill>
              </a:defRPr>
            </a:lvl1pPr>
          </a:lstStyle>
          <a:p>
            <a:r>
              <a:rPr lang="en-GB" sz="1800"/>
              <a:t>Insert sponsorship mark here</a:t>
            </a:r>
            <a:endParaRPr lang="en-GB"/>
          </a:p>
        </p:txBody>
      </p:sp>
      <p:sp>
        <p:nvSpPr>
          <p:cNvPr id="8" name="Text Placeholder 7"/>
          <p:cNvSpPr>
            <a:spLocks noGrp="1"/>
          </p:cNvSpPr>
          <p:nvPr>
            <p:ph type="body" sz="quarter" idx="15"/>
          </p:nvPr>
        </p:nvSpPr>
        <p:spPr>
          <a:xfrm>
            <a:off x="18744141" y="12036056"/>
            <a:ext cx="4639606" cy="727444"/>
          </a:xfrm>
        </p:spPr>
        <p:txBody>
          <a:bodyPr anchor="b" anchorCtr="0">
            <a:noAutofit/>
          </a:bodyPr>
          <a:lstStyle>
            <a:lvl1pPr>
              <a:lnSpc>
                <a:spcPct val="100000"/>
              </a:lnSpc>
              <a:defRPr sz="190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939923" y="915522"/>
            <a:ext cx="3996520" cy="7488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grpSp>
    </p:spTree>
    <p:extLst>
      <p:ext uri="{BB962C8B-B14F-4D97-AF65-F5344CB8AC3E}">
        <p14:creationId xmlns:p14="http://schemas.microsoft.com/office/powerpoint/2010/main" val="601406655"/>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003435" y="8423910"/>
            <a:ext cx="17060093" cy="4339592"/>
          </a:xfrm>
        </p:spPr>
        <p:txBody>
          <a:bodyPr anchor="b" anchorCtr="0">
            <a:noAutofit/>
          </a:bodyPr>
          <a:lstStyle>
            <a:lvl1pPr>
              <a:lnSpc>
                <a:spcPct val="100000"/>
              </a:lnSpc>
              <a:spcAft>
                <a:spcPts val="1200"/>
              </a:spcAft>
              <a:defRPr sz="1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18744135" y="8423910"/>
            <a:ext cx="4639610" cy="3450896"/>
          </a:xfrm>
        </p:spPr>
        <p:txBody>
          <a:bodyPr anchor="ctr" anchorCtr="0"/>
          <a:lstStyle>
            <a:lvl1pPr algn="ctr">
              <a:defRPr sz="1800">
                <a:solidFill>
                  <a:schemeClr val="bg1"/>
                </a:solidFill>
              </a:defRPr>
            </a:lvl1pPr>
          </a:lstStyle>
          <a:p>
            <a:r>
              <a:rPr lang="en-GB" sz="1800"/>
              <a:t>Insert sponsorship mark here</a:t>
            </a:r>
            <a:endParaRPr lang="en-GB"/>
          </a:p>
        </p:txBody>
      </p:sp>
      <p:sp>
        <p:nvSpPr>
          <p:cNvPr id="8" name="Text Placeholder 7"/>
          <p:cNvSpPr>
            <a:spLocks noGrp="1"/>
          </p:cNvSpPr>
          <p:nvPr>
            <p:ph type="body" sz="quarter" idx="15"/>
          </p:nvPr>
        </p:nvSpPr>
        <p:spPr>
          <a:xfrm>
            <a:off x="18744141" y="12036056"/>
            <a:ext cx="4639606" cy="727444"/>
          </a:xfrm>
        </p:spPr>
        <p:txBody>
          <a:bodyPr anchor="b" anchorCtr="0">
            <a:noAutofit/>
          </a:bodyPr>
          <a:lstStyle>
            <a:lvl1pPr>
              <a:lnSpc>
                <a:spcPct val="100000"/>
              </a:lnSpc>
              <a:defRPr sz="190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939923" y="915522"/>
            <a:ext cx="3996520" cy="7488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189824527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03434" y="3330576"/>
            <a:ext cx="18557114" cy="9432924"/>
          </a:xfrm>
          <a:prstGeom prst="rect">
            <a:avLst/>
          </a:prstGeom>
        </p:spPr>
        <p:txBody>
          <a:bodyPr>
            <a:noAutofit/>
          </a:bodyPr>
          <a:lstStyle>
            <a:lvl1pPr marL="0" indent="0" algn="l">
              <a:spcBef>
                <a:spcPts val="7200"/>
              </a:spcBef>
              <a:buFontTx/>
              <a:buNone/>
              <a:defRPr sz="7200">
                <a:solidFill>
                  <a:schemeClr val="tx1"/>
                </a:solidFill>
              </a:defRPr>
            </a:lvl1pPr>
            <a:lvl2pPr marL="914400" indent="-914400">
              <a:defRPr sz="6000">
                <a:solidFill>
                  <a:schemeClr val="bg2"/>
                </a:solidFill>
              </a:defRPr>
            </a:lvl2pPr>
            <a:lvl3pPr>
              <a:defRPr sz="6000">
                <a:solidFill>
                  <a:schemeClr val="bg2"/>
                </a:solidFill>
              </a:defRPr>
            </a:lvl3pPr>
            <a:lvl4pPr>
              <a:defRPr sz="6000">
                <a:solidFill>
                  <a:schemeClr val="bg2"/>
                </a:solidFill>
              </a:defRPr>
            </a:lvl4pPr>
            <a:lvl5pPr>
              <a:defRPr sz="6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1842968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1"/>
            </p:custDataLst>
            <p:extLst>
              <p:ext uri="{D42A27DB-BD31-4B8C-83A1-F6EECF244321}">
                <p14:modId xmlns:p14="http://schemas.microsoft.com/office/powerpoint/2010/main" val="3210927948"/>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4"/>
                      <a:stretch>
                        <a:fillRect/>
                      </a:stretch>
                    </p:blipFill>
                    <p:spPr>
                      <a:xfrm>
                        <a:off x="3177" y="3176"/>
                        <a:ext cx="3176" cy="3176"/>
                      </a:xfrm>
                      <a:prstGeom prst="rect">
                        <a:avLst/>
                      </a:prstGeom>
                    </p:spPr>
                  </p:pic>
                </p:oleObj>
              </mc:Fallback>
            </mc:AlternateContent>
          </a:graphicData>
        </a:graphic>
      </p:graphicFrame>
    </p:spTree>
    <p:extLst>
      <p:ext uri="{BB962C8B-B14F-4D97-AF65-F5344CB8AC3E}">
        <p14:creationId xmlns:p14="http://schemas.microsoft.com/office/powerpoint/2010/main" val="952164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7" name="Chart Placeholder 3"/>
          <p:cNvSpPr>
            <a:spLocks noGrp="1"/>
          </p:cNvSpPr>
          <p:nvPr>
            <p:ph type="chart" sz="quarter" idx="15"/>
          </p:nvPr>
        </p:nvSpPr>
        <p:spPr>
          <a:xfrm>
            <a:off x="1003436" y="4104001"/>
            <a:ext cx="22380312" cy="8138026"/>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1003436" y="3348175"/>
            <a:ext cx="22380312" cy="714374"/>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1003433" y="12242029"/>
            <a:ext cx="22380314" cy="521474"/>
          </a:xfrm>
        </p:spPr>
        <p:txBody>
          <a:bodyPr>
            <a:noAutofit/>
          </a:bodyPr>
          <a:lstStyle>
            <a:lvl1pPr>
              <a:spcAft>
                <a:spcPts val="0"/>
              </a:spcAft>
              <a:defRPr sz="18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7762705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1003432" y="3330579"/>
            <a:ext cx="22333740" cy="9432926"/>
          </a:xfrm>
          <a:prstGeom prst="rect">
            <a:avLst/>
          </a:prstGeom>
        </p:spPr>
        <p:txBody>
          <a:bodyPr vert="horz" lIns="0" tIns="0" rIns="0" bIns="0" rtlCol="0">
            <a:noAutofit/>
          </a:bodyPr>
          <a:lstStyle>
            <a:lvl1pPr marL="0" indent="0" algn="l">
              <a:buFontTx/>
              <a:buNone/>
              <a:defRPr>
                <a:latin typeface="+mn-lt"/>
              </a:defRPr>
            </a:lvl1pPr>
            <a:lvl2pPr marL="279400" indent="-279400" algn="l">
              <a:buClrTx/>
              <a:buSzPct val="100000"/>
              <a:buFont typeface="Arial" panose="020B0604020202020204" pitchFamily="34" charset="0"/>
              <a:buChar char="•"/>
              <a:defRPr>
                <a:latin typeface="+mj-lt"/>
              </a:defRPr>
            </a:lvl2pPr>
            <a:lvl3pPr marL="609600" indent="-279400" algn="l">
              <a:buClrTx/>
              <a:buSzPct val="100000"/>
              <a:buFont typeface="Arial" panose="020B0604020202020204" pitchFamily="34" charset="0"/>
              <a:buChar char="−"/>
              <a:defRPr>
                <a:latin typeface="+mn-lt"/>
              </a:defRPr>
            </a:lvl3pPr>
            <a:lvl4pPr marL="939800" indent="-279400" algn="l">
              <a:buClrTx/>
              <a:buSzPct val="100000"/>
              <a:buFont typeface="Arial" panose="020B0604020202020204" pitchFamily="34" charset="0"/>
              <a:buChar char="◦"/>
              <a:defRPr>
                <a:latin typeface="+mn-lt"/>
              </a:defRPr>
            </a:lvl4pPr>
            <a:lvl5pPr marL="1270000" indent="-2794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1003434" y="635001"/>
            <a:ext cx="22363376" cy="1397002"/>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1612969561"/>
      </p:ext>
    </p:extLst>
  </p:cSld>
  <p:clrMapOvr>
    <a:masterClrMapping/>
  </p:clrMapOvr>
  <p:transition>
    <p:fade/>
  </p:transition>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1003434" y="3330579"/>
            <a:ext cx="18557114" cy="9432926"/>
          </a:xfrm>
          <a:prstGeom prst="rect">
            <a:avLst/>
          </a:prstGeom>
        </p:spPr>
        <p:txBody>
          <a:bodyPr>
            <a:noAutofit/>
          </a:bodyPr>
          <a:lstStyle>
            <a:lvl1pPr marL="0" indent="0" algn="l">
              <a:buFontTx/>
              <a:buNone/>
              <a:tabLst>
                <a:tab pos="13458826" algn="r"/>
              </a:tabLst>
              <a:defRPr>
                <a:latin typeface="+mn-lt"/>
              </a:defRPr>
            </a:lvl1pPr>
            <a:lvl2pPr marL="279400" indent="-279400" algn="l">
              <a:buClrTx/>
              <a:buSzPct val="100000"/>
              <a:buFont typeface="Arial" panose="020B0604020202020204" pitchFamily="34" charset="0"/>
              <a:buChar char="•"/>
              <a:tabLst>
                <a:tab pos="13458826" algn="r"/>
              </a:tabLst>
              <a:defRPr>
                <a:latin typeface="+mj-lt"/>
              </a:defRPr>
            </a:lvl2pPr>
            <a:lvl3pPr marL="609600" indent="-279400" algn="l">
              <a:buClrTx/>
              <a:buSzPct val="100000"/>
              <a:buFont typeface="Arial" panose="020B0604020202020204" pitchFamily="34" charset="0"/>
              <a:buChar char="−"/>
              <a:tabLst>
                <a:tab pos="13458826" algn="r"/>
              </a:tabLst>
              <a:defRPr>
                <a:latin typeface="+mn-lt"/>
              </a:defRPr>
            </a:lvl3pPr>
            <a:lvl4pPr marL="939800" indent="-279400" algn="l">
              <a:buClrTx/>
              <a:buSzPct val="100000"/>
              <a:buFont typeface="Arial" panose="020B0604020202020204" pitchFamily="34" charset="0"/>
              <a:buChar char="◦"/>
              <a:tabLst>
                <a:tab pos="13458826" algn="r"/>
              </a:tabLst>
              <a:defRPr>
                <a:latin typeface="+mn-lt"/>
              </a:defRPr>
            </a:lvl4pPr>
            <a:lvl5pPr marL="1270000" indent="-279400" algn="l">
              <a:buClrTx/>
              <a:buSzPct val="100000"/>
              <a:buFont typeface="Arial" panose="020B0604020202020204" pitchFamily="34" charset="0"/>
              <a:buChar char="−"/>
              <a:tabLst>
                <a:tab pos="10058400" algn="r"/>
              </a:tabLst>
              <a:defRPr baseline="0">
                <a:latin typeface="+mn-lt"/>
              </a:defRPr>
            </a:lvl5pPr>
            <a:lvl6pPr>
              <a:tabLst>
                <a:tab pos="13458826" algn="r"/>
              </a:tabLst>
              <a:defRPr/>
            </a:lvl6pPr>
            <a:lvl7pPr>
              <a:tabLst>
                <a:tab pos="13458826" algn="r"/>
              </a:tabLst>
              <a:defRPr/>
            </a:lvl7pPr>
            <a:lvl8pPr>
              <a:tabLst>
                <a:tab pos="13458826" algn="r"/>
              </a:tabLst>
              <a:defRPr/>
            </a:lvl8pPr>
            <a:lvl9pPr>
              <a:tabLst>
                <a:tab pos="134588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1003434" y="635001"/>
            <a:ext cx="22363376" cy="1397002"/>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283195028"/>
      </p:ext>
    </p:extLst>
  </p:cSld>
  <p:clrMapOvr>
    <a:masterClrMapping/>
  </p:clrMapOvr>
  <p:transition>
    <p:fade/>
  </p:transition>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7726820" y="811858"/>
            <a:ext cx="5609050" cy="2055520"/>
          </a:xfrm>
        </p:spPr>
        <p:txBody>
          <a:bodyPr>
            <a:noAutofit/>
          </a:bodyPr>
          <a:lstStyle>
            <a:lvl1pPr>
              <a:spcBef>
                <a:spcPts val="370"/>
              </a:spcBef>
              <a:defRPr sz="1846">
                <a:solidFill>
                  <a:schemeClr val="tx1"/>
                </a:solidFill>
              </a:defRPr>
            </a:lvl1pPr>
            <a:lvl2pPr>
              <a:defRPr sz="1938">
                <a:solidFill>
                  <a:schemeClr val="tx2"/>
                </a:solidFill>
              </a:defRPr>
            </a:lvl2pPr>
            <a:lvl3pPr>
              <a:defRPr sz="1938">
                <a:solidFill>
                  <a:schemeClr val="tx2"/>
                </a:solidFill>
              </a:defRPr>
            </a:lvl3pPr>
            <a:lvl4pPr>
              <a:defRPr sz="1846">
                <a:solidFill>
                  <a:schemeClr val="tx2"/>
                </a:solidFill>
              </a:defRPr>
            </a:lvl4pPr>
            <a:lvl5pPr>
              <a:defRPr sz="1846">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990730" y="3330576"/>
            <a:ext cx="5593810" cy="9432924"/>
          </a:xfrm>
        </p:spPr>
        <p:txBody>
          <a:bodyPr>
            <a:noAutofit/>
          </a:bodyPr>
          <a:lstStyle>
            <a:lvl1pPr>
              <a:spcBef>
                <a:spcPts val="0"/>
              </a:spcBef>
              <a:spcAft>
                <a:spcPts val="1108"/>
              </a:spcAft>
              <a:defRPr sz="1938"/>
            </a:lvl1pPr>
            <a:lvl2pPr>
              <a:spcBef>
                <a:spcPts val="554"/>
              </a:spcBef>
              <a:defRPr/>
            </a:lvl2pPr>
            <a:lvl3pPr>
              <a:spcBef>
                <a:spcPts val="554"/>
              </a:spcBef>
              <a:defRPr/>
            </a:lvl3pPr>
            <a:lvl4pPr>
              <a:spcBef>
                <a:spcPts val="554"/>
              </a:spcBef>
              <a:defRPr/>
            </a:lvl4pPr>
            <a:lvl5pPr>
              <a:spcBef>
                <a:spcPts val="554"/>
              </a:spcBef>
              <a:defRPr/>
            </a:lvl5pPr>
          </a:lstStyle>
          <a:p>
            <a:pPr lvl="0"/>
            <a:r>
              <a:rPr lang="en-US"/>
              <a:t>Click to edit Master text styles</a:t>
            </a:r>
          </a:p>
        </p:txBody>
      </p:sp>
      <p:sp>
        <p:nvSpPr>
          <p:cNvPr id="9" name="Text Placeholder 8"/>
          <p:cNvSpPr>
            <a:spLocks noGrp="1"/>
          </p:cNvSpPr>
          <p:nvPr>
            <p:ph type="body" sz="quarter" idx="12"/>
          </p:nvPr>
        </p:nvSpPr>
        <p:spPr>
          <a:xfrm>
            <a:off x="7561723" y="3330575"/>
            <a:ext cx="15834724" cy="9432922"/>
          </a:xfrm>
        </p:spPr>
        <p:txBody>
          <a:bodyPr>
            <a:noAutofit/>
          </a:bodyPr>
          <a:lstStyle>
            <a:lvl1pPr marL="0" indent="0" algn="l">
              <a:spcBef>
                <a:spcPts val="3324"/>
              </a:spcBef>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p:nvGrpSpPr>
        <p:grpSpPr>
          <a:xfrm>
            <a:off x="950774" y="914400"/>
            <a:ext cx="3996520" cy="74880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1536334806"/>
      </p:ext>
    </p:extLst>
  </p:cSld>
  <p:clrMapOvr>
    <a:masterClrMapping/>
  </p:clrMapOvr>
  <p:transition>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ed Content (Larg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97305" y="4114800"/>
            <a:ext cx="12003547" cy="914400"/>
          </a:xfrm>
        </p:spPr>
        <p:txBody>
          <a:bodyPr anchor="t" anchorCtr="0">
            <a:normAutofit/>
          </a:bodyPr>
          <a:lstStyle>
            <a:lvl1pPr marL="0" indent="0">
              <a:buNone/>
              <a:defRPr sz="45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(Slide Headline) Lorem Ipsum Dolor</a:t>
            </a:r>
          </a:p>
        </p:txBody>
      </p:sp>
      <p:sp>
        <p:nvSpPr>
          <p:cNvPr id="10" name="Title 1">
            <a:extLst>
              <a:ext uri="{FF2B5EF4-FFF2-40B4-BE49-F238E27FC236}">
                <a16:creationId xmlns:a16="http://schemas.microsoft.com/office/drawing/2014/main" id="{160429DA-6C4F-FF43-AC4F-41E73487B3A8}"/>
              </a:ext>
            </a:extLst>
          </p:cNvPr>
          <p:cNvSpPr>
            <a:spLocks noGrp="1"/>
          </p:cNvSpPr>
          <p:nvPr>
            <p:ph type="title" hasCustomPrompt="1"/>
          </p:nvPr>
        </p:nvSpPr>
        <p:spPr>
          <a:xfrm>
            <a:off x="1676620" y="641351"/>
            <a:ext cx="10079952" cy="2000249"/>
          </a:xfrm>
        </p:spPr>
        <p:txBody>
          <a:bodyPr/>
          <a:lstStyle>
            <a:lvl1pPr>
              <a:defRPr/>
            </a:lvl1pPr>
          </a:lstStyle>
          <a:p>
            <a:r>
              <a:rPr lang="en-US"/>
              <a:t>(Presentation Title Small) Lorem Ipsum Dolor Sit </a:t>
            </a:r>
            <a:r>
              <a:rPr lang="en-US" err="1"/>
              <a:t>Amet</a:t>
            </a:r>
            <a:r>
              <a:rPr lang="en-US"/>
              <a:t> </a:t>
            </a:r>
            <a:r>
              <a:rPr lang="en-US" err="1"/>
              <a:t>Consectetur</a:t>
            </a:r>
            <a:r>
              <a:rPr lang="en-US"/>
              <a:t> </a:t>
            </a:r>
            <a:r>
              <a:rPr lang="en-US" err="1"/>
              <a:t>Adispiscing</a:t>
            </a:r>
            <a:endParaRPr lang="en-US"/>
          </a:p>
        </p:txBody>
      </p:sp>
      <p:sp>
        <p:nvSpPr>
          <p:cNvPr id="2" name="Slide Number Placeholder 1">
            <a:extLst>
              <a:ext uri="{FF2B5EF4-FFF2-40B4-BE49-F238E27FC236}">
                <a16:creationId xmlns:a16="http://schemas.microsoft.com/office/drawing/2014/main" id="{3CD17585-697D-2546-9A08-6750BBE2D665}"/>
              </a:ext>
            </a:extLst>
          </p:cNvPr>
          <p:cNvSpPr>
            <a:spLocks noGrp="1"/>
          </p:cNvSpPr>
          <p:nvPr>
            <p:ph type="sldNum" sz="quarter" idx="10"/>
          </p:nvPr>
        </p:nvSpPr>
        <p:spPr>
          <a:xfrm>
            <a:off x="17222788" y="12631055"/>
            <a:ext cx="5487987" cy="730250"/>
          </a:xfrm>
          <a:prstGeom prst="rect">
            <a:avLst/>
          </a:prstGeom>
        </p:spPr>
        <p:txBody>
          <a:bodyPr/>
          <a:lstStyle/>
          <a:p>
            <a:fld id="{9E6989C9-DA32-E744-9D0A-526DB4D6E77F}" type="slidenum">
              <a:rPr lang="en-US" smtClean="0"/>
              <a:pPr/>
              <a:t>‹#›</a:t>
            </a:fld>
            <a:endParaRPr lang="en-US"/>
          </a:p>
        </p:txBody>
      </p:sp>
      <p:sp>
        <p:nvSpPr>
          <p:cNvPr id="9" name="Text Placeholder 8">
            <a:extLst>
              <a:ext uri="{FF2B5EF4-FFF2-40B4-BE49-F238E27FC236}">
                <a16:creationId xmlns:a16="http://schemas.microsoft.com/office/drawing/2014/main" id="{BB5DCA0E-5A9A-6647-915C-C8FDB83C22D9}"/>
              </a:ext>
            </a:extLst>
          </p:cNvPr>
          <p:cNvSpPr>
            <a:spLocks noGrp="1"/>
          </p:cNvSpPr>
          <p:nvPr>
            <p:ph type="body" sz="quarter" idx="12"/>
          </p:nvPr>
        </p:nvSpPr>
        <p:spPr>
          <a:xfrm>
            <a:off x="3897313" y="5192033"/>
            <a:ext cx="15879420" cy="5862409"/>
          </a:xfrm>
        </p:spPr>
        <p:txBody>
          <a:bodyPr>
            <a:normAutofit/>
          </a:bodyPr>
          <a:lstStyle>
            <a:lvl1pPr marL="571500" indent="-571500">
              <a:buFont typeface="Arial" panose="020B0604020202020204" pitchFamily="34" charset="0"/>
              <a:buChar char="•"/>
              <a:defRPr sz="3700" b="0">
                <a:solidFill>
                  <a:srgbClr val="002351"/>
                </a:solidFill>
              </a:defRPr>
            </a:lvl1pPr>
          </a:lstStyle>
          <a:p>
            <a:pPr lvl="0"/>
            <a:r>
              <a:rPr lang="en-US"/>
              <a:t>Edit Master text styles</a:t>
            </a:r>
          </a:p>
        </p:txBody>
      </p:sp>
    </p:spTree>
    <p:extLst>
      <p:ext uri="{BB962C8B-B14F-4D97-AF65-F5344CB8AC3E}">
        <p14:creationId xmlns:p14="http://schemas.microsoft.com/office/powerpoint/2010/main" val="3828572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03433" y="635002"/>
            <a:ext cx="22380314" cy="13970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10902122" y="3330577"/>
            <a:ext cx="8378989" cy="9432926"/>
          </a:xfrm>
        </p:spPr>
        <p:txBody>
          <a:bodyPr>
            <a:noAutofit/>
          </a:bodyPr>
          <a:lstStyle/>
          <a:p>
            <a:r>
              <a:rPr lang="en-US" noProof="0"/>
              <a:t>Click icon to add picture</a:t>
            </a:r>
          </a:p>
        </p:txBody>
      </p:sp>
      <p:sp>
        <p:nvSpPr>
          <p:cNvPr id="6" name="Content Placeholder 3"/>
          <p:cNvSpPr>
            <a:spLocks noGrp="1"/>
          </p:cNvSpPr>
          <p:nvPr>
            <p:ph sz="quarter" idx="10"/>
          </p:nvPr>
        </p:nvSpPr>
        <p:spPr>
          <a:xfrm>
            <a:off x="1003433" y="3330579"/>
            <a:ext cx="8914019" cy="9432926"/>
          </a:xfrm>
          <a:prstGeom prst="rect">
            <a:avLst/>
          </a:prstGeom>
        </p:spPr>
        <p:txBody>
          <a:bodyPr>
            <a:noAutofit/>
          </a:bodyPr>
          <a:lstStyle>
            <a:lvl1pPr marL="0" indent="0" algn="l">
              <a:buFontTx/>
              <a:buNone/>
              <a:tabLst>
                <a:tab pos="10058400" algn="r"/>
              </a:tabLst>
              <a:defRPr>
                <a:latin typeface="+mn-lt"/>
              </a:defRPr>
            </a:lvl1pPr>
            <a:lvl2pPr marL="279400" indent="-279400" algn="l">
              <a:buClrTx/>
              <a:buSzPct val="100000"/>
              <a:buFont typeface="Arial" panose="020B0604020202020204" pitchFamily="34" charset="0"/>
              <a:buChar char="•"/>
              <a:tabLst>
                <a:tab pos="10058400" algn="r"/>
              </a:tabLst>
              <a:defRPr>
                <a:latin typeface="+mj-lt"/>
              </a:defRPr>
            </a:lvl2pPr>
            <a:lvl3pPr marL="609600" indent="-279400" algn="l">
              <a:buClrTx/>
              <a:buSzPct val="100000"/>
              <a:buFont typeface="Arial" panose="020B0604020202020204" pitchFamily="34" charset="0"/>
              <a:buChar char="−"/>
              <a:tabLst>
                <a:tab pos="10058400" algn="r"/>
              </a:tabLst>
              <a:defRPr>
                <a:latin typeface="+mn-lt"/>
              </a:defRPr>
            </a:lvl3pPr>
            <a:lvl4pPr marL="939800" indent="-279400" algn="l">
              <a:buClrTx/>
              <a:buSzPct val="100000"/>
              <a:buFont typeface="Arial" panose="020B0604020202020204" pitchFamily="34" charset="0"/>
              <a:buChar char="◦"/>
              <a:tabLst>
                <a:tab pos="10058400" algn="r"/>
              </a:tabLst>
              <a:defRPr>
                <a:latin typeface="+mn-lt"/>
              </a:defRPr>
            </a:lvl4pPr>
            <a:lvl5pPr marL="1270000" indent="-279400" algn="l">
              <a:buClrTx/>
              <a:buSzPct val="100000"/>
              <a:buFont typeface="Arial" panose="020B0604020202020204" pitchFamily="34" charset="0"/>
              <a:buChar char="−"/>
              <a:tabLst>
                <a:tab pos="100584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0739383"/>
      </p:ext>
    </p:extLst>
  </p:cSld>
  <p:clrMapOvr>
    <a:masterClrMapping/>
  </p:clrMapOvr>
  <p:transition>
    <p:fade/>
  </p:transition>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1003433" y="3330579"/>
            <a:ext cx="10612540" cy="9432922"/>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12764741" y="3330579"/>
            <a:ext cx="10646948" cy="9432922"/>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420100697"/>
      </p:ext>
    </p:extLst>
  </p:cSld>
  <p:clrMapOvr>
    <a:masterClrMapping/>
  </p:clrMapOvr>
  <p:transition>
    <p:fade/>
  </p:transition>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1003430" y="3330579"/>
            <a:ext cx="10612542" cy="9432922"/>
          </a:xfrm>
          <a:prstGeom prst="rect">
            <a:avLst/>
          </a:prstGeom>
        </p:spPr>
        <p:txBody>
          <a:bodyPr>
            <a:noAutofit/>
          </a:bodyPr>
          <a:lstStyle>
            <a:lvl1pPr marL="0" indent="0" algn="l">
              <a:buFontTx/>
              <a:buNone/>
              <a:tabLst>
                <a:tab pos="10058400" algn="r"/>
              </a:tabLst>
              <a:defRPr sz="3200"/>
            </a:lvl1pPr>
            <a:lvl2pPr marL="355600" indent="-355600" algn="l">
              <a:buClrTx/>
              <a:buSzPct val="100000"/>
              <a:buFont typeface="Arial" panose="020B0604020202020204" pitchFamily="34" charset="0"/>
              <a:buChar char="•"/>
              <a:tabLst>
                <a:tab pos="10058400" algn="r"/>
              </a:tabLst>
              <a:defRPr sz="3200"/>
            </a:lvl2pPr>
            <a:lvl3pPr marL="762000" indent="-355600" algn="l">
              <a:buClrTx/>
              <a:buSzPct val="100000"/>
              <a:buFont typeface="Arial" panose="020B0604020202020204" pitchFamily="34" charset="0"/>
              <a:buChar char="−"/>
              <a:tabLst>
                <a:tab pos="10058400" algn="r"/>
              </a:tabLst>
              <a:defRPr sz="3200"/>
            </a:lvl3pPr>
            <a:lvl4pPr marL="1168400" indent="-355600" algn="l">
              <a:buClrTx/>
              <a:buSzPct val="100000"/>
              <a:buFont typeface="Arial" panose="020B0604020202020204" pitchFamily="34" charset="0"/>
              <a:buChar char="◦"/>
              <a:tabLst>
                <a:tab pos="10058400" algn="r"/>
              </a:tabLst>
              <a:defRPr sz="3200"/>
            </a:lvl4pPr>
            <a:lvl5pPr marL="1574800" indent="-355600" algn="l">
              <a:buClrTx/>
              <a:buSzPct val="100000"/>
              <a:buFont typeface="Arial" panose="020B0604020202020204" pitchFamily="34" charset="0"/>
              <a:buChar char="−"/>
              <a:tabLst>
                <a:tab pos="10058400" algn="r"/>
              </a:tabLst>
              <a:defRPr baseline="0"/>
            </a:lvl5pPr>
            <a:lvl6pPr>
              <a:defRPr sz="3200"/>
            </a:lvl6pPr>
            <a:lvl7pPr>
              <a:defRPr sz="3200"/>
            </a:lvl7pPr>
            <a:lvl8pPr>
              <a:defRPr sz="3200"/>
            </a:lvl8pPr>
            <a:lvl9pPr>
              <a:defRPr sz="3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12769661" y="3330579"/>
            <a:ext cx="10614084" cy="9432922"/>
          </a:xfrm>
          <a:prstGeom prst="rect">
            <a:avLst/>
          </a:prstGeom>
        </p:spPr>
        <p:txBody>
          <a:bodyPr>
            <a:noAutofit/>
          </a:bodyPr>
          <a:lstStyle>
            <a:lvl1pPr marL="0" indent="0" algn="l">
              <a:buFontTx/>
              <a:buNone/>
              <a:tabLst>
                <a:tab pos="10058400" algn="r"/>
              </a:tabLst>
              <a:defRPr sz="3200"/>
            </a:lvl1pPr>
            <a:lvl2pPr marL="355600" indent="-355600" algn="l">
              <a:buClrTx/>
              <a:buSzPct val="100000"/>
              <a:buFont typeface="Arial" panose="020B0604020202020204" pitchFamily="34" charset="0"/>
              <a:buChar char="•"/>
              <a:tabLst>
                <a:tab pos="10058400" algn="r"/>
              </a:tabLst>
              <a:defRPr sz="3200"/>
            </a:lvl2pPr>
            <a:lvl3pPr marL="762000" indent="-355600" algn="l">
              <a:buClrTx/>
              <a:buSzPct val="100000"/>
              <a:buFont typeface="Arial" panose="020B0604020202020204" pitchFamily="34" charset="0"/>
              <a:buChar char="−"/>
              <a:tabLst>
                <a:tab pos="10058400" algn="r"/>
              </a:tabLst>
              <a:defRPr sz="3200"/>
            </a:lvl3pPr>
            <a:lvl4pPr marL="1168400" indent="-355600" algn="l">
              <a:buClrTx/>
              <a:buSzPct val="100000"/>
              <a:buFont typeface="Arial" panose="020B0604020202020204" pitchFamily="34" charset="0"/>
              <a:buChar char="◦"/>
              <a:tabLst>
                <a:tab pos="10058400" algn="r"/>
              </a:tabLst>
              <a:defRPr sz="3200"/>
            </a:lvl4pPr>
            <a:lvl5pPr marL="1574800" indent="-355600" algn="l">
              <a:buClrTx/>
              <a:buSzPct val="100000"/>
              <a:buFont typeface="Arial" panose="020B0604020202020204" pitchFamily="34" charset="0"/>
              <a:buChar char="−"/>
              <a:tabLst>
                <a:tab pos="10058400" algn="r"/>
              </a:tabLst>
              <a:defRPr baseline="0"/>
            </a:lvl5pPr>
            <a:lvl6pPr>
              <a:defRPr sz="3200"/>
            </a:lvl6pPr>
            <a:lvl7pPr>
              <a:defRPr sz="3200"/>
            </a:lvl7pPr>
            <a:lvl8pPr>
              <a:defRPr sz="3200"/>
            </a:lvl8pPr>
            <a:lvl9pPr>
              <a:defRPr sz="3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E5225F53-1C15-499B-9179-65E3B2184C7C}"/>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914EA394-D3CD-41FC-B7FF-082F08C15AA4}"/>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118111741"/>
      </p:ext>
    </p:extLst>
  </p:cSld>
  <p:clrMapOvr>
    <a:masterClrMapping/>
  </p:clrMapOvr>
  <p:transition>
    <p:fade/>
  </p:transition>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1003435" y="3330579"/>
            <a:ext cx="10711725" cy="8911450"/>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12684097" y="4250026"/>
            <a:ext cx="10699649" cy="7992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12684097" y="3330577"/>
            <a:ext cx="10699649" cy="841374"/>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1003431" y="12242029"/>
            <a:ext cx="22380314" cy="521474"/>
          </a:xfrm>
        </p:spPr>
        <p:txBody>
          <a:bodyPr>
            <a:noAutofit/>
          </a:bodyPr>
          <a:lstStyle>
            <a:lvl1pPr>
              <a:spcAft>
                <a:spcPts val="0"/>
              </a:spcAft>
              <a:defRPr sz="18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872598439"/>
      </p:ext>
    </p:extLst>
  </p:cSld>
  <p:clrMapOvr>
    <a:masterClrMapping/>
  </p:clrMapOvr>
  <p:transition>
    <p:fade/>
  </p:transition>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12684094" y="4250026"/>
            <a:ext cx="10699651" cy="7992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12684096" y="3330577"/>
            <a:ext cx="10699651" cy="841374"/>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1003429" y="12242029"/>
            <a:ext cx="22333746" cy="521474"/>
          </a:xfrm>
        </p:spPr>
        <p:txBody>
          <a:bodyPr>
            <a:noAutofit/>
          </a:bodyPr>
          <a:lstStyle>
            <a:lvl1pPr>
              <a:spcAft>
                <a:spcPts val="0"/>
              </a:spcAft>
              <a:defRPr sz="1800"/>
            </a:lvl1pPr>
          </a:lstStyle>
          <a:p>
            <a:pPr lvl="0"/>
            <a:r>
              <a:rPr lang="en-US"/>
              <a:t>Click to edit Master text styles</a:t>
            </a:r>
          </a:p>
        </p:txBody>
      </p:sp>
      <p:sp>
        <p:nvSpPr>
          <p:cNvPr id="9" name="Chart Placeholder 2"/>
          <p:cNvSpPr>
            <a:spLocks noGrp="1"/>
          </p:cNvSpPr>
          <p:nvPr>
            <p:ph type="chart" sz="quarter" idx="24"/>
          </p:nvPr>
        </p:nvSpPr>
        <p:spPr>
          <a:xfrm>
            <a:off x="1003431" y="4250026"/>
            <a:ext cx="10699873" cy="7992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1003429" y="3330577"/>
            <a:ext cx="10699873" cy="841374"/>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936428949"/>
      </p:ext>
    </p:extLst>
  </p:cSld>
  <p:clrMapOvr>
    <a:masterClrMapping/>
  </p:clrMapOvr>
  <p:transition>
    <p:fade/>
  </p:transition>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1003432" y="3330579"/>
            <a:ext cx="8864868" cy="9432926"/>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10902117" y="3330579"/>
            <a:ext cx="12481625" cy="9432926"/>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1069980"/>
      </p:ext>
    </p:extLst>
  </p:cSld>
  <p:clrMapOvr>
    <a:masterClrMapping/>
  </p:clrMapOvr>
  <p:transition>
    <p:fade/>
  </p:transition>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15157737" y="3317360"/>
            <a:ext cx="8226007" cy="9446144"/>
          </a:xfrm>
          <a:prstGeom prst="rect">
            <a:avLst/>
          </a:prstGeom>
        </p:spPr>
        <p:txBody>
          <a:bodyPr>
            <a:noAutofit/>
          </a:bodyPr>
          <a:lstStyle>
            <a:lvl1pPr>
              <a:tabLst>
                <a:tab pos="10058400" algn="r"/>
              </a:tabLst>
              <a:defRPr sz="4200">
                <a:solidFill>
                  <a:schemeClr val="accent3"/>
                </a:solidFill>
              </a:defRPr>
            </a:lvl1pPr>
            <a:lvl2pPr>
              <a:tabLst>
                <a:tab pos="10058400" algn="r"/>
              </a:tabLst>
              <a:defRPr/>
            </a:lvl2pPr>
            <a:lvl3pPr>
              <a:tabLst>
                <a:tab pos="10058400" algn="r"/>
              </a:tabLst>
              <a:defRPr/>
            </a:lvl3pPr>
            <a:lvl4pPr>
              <a:tabLst>
                <a:tab pos="10058400" algn="r"/>
              </a:tabLst>
              <a:defRPr/>
            </a:lvl4pPr>
            <a:lvl5pPr>
              <a:tabLst>
                <a:tab pos="100584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1003433" y="3330576"/>
            <a:ext cx="13014390" cy="9432924"/>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16028355"/>
      </p:ext>
    </p:extLst>
  </p:cSld>
  <p:clrMapOvr>
    <a:masterClrMapping/>
  </p:clrMapOvr>
  <p:transition>
    <p:fade/>
  </p:transition>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1008132" y="4103998"/>
            <a:ext cx="7100022" cy="8138028"/>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1003432" y="3318290"/>
            <a:ext cx="7100022" cy="784224"/>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8645929" y="4103998"/>
            <a:ext cx="7100022" cy="8138028"/>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8643579" y="3318290"/>
            <a:ext cx="7100022" cy="784224"/>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16283723" y="4103998"/>
            <a:ext cx="7100022" cy="8138028"/>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16283723" y="3318290"/>
            <a:ext cx="7100022" cy="796512"/>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1003429" y="12242029"/>
            <a:ext cx="22333746" cy="521474"/>
          </a:xfrm>
        </p:spPr>
        <p:txBody>
          <a:bodyPr>
            <a:noAutofit/>
          </a:bodyPr>
          <a:lstStyle>
            <a:lvl1pPr>
              <a:spcAft>
                <a:spcPts val="0"/>
              </a:spcAft>
              <a:defRPr sz="18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450027054"/>
      </p:ext>
    </p:extLst>
  </p:cSld>
  <p:clrMapOvr>
    <a:masterClrMapping/>
  </p:clrMapOvr>
  <p:transition>
    <p:fade/>
  </p:transition>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1003429" y="3348172"/>
            <a:ext cx="5424706" cy="252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6655299" y="3348172"/>
            <a:ext cx="5424706" cy="252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12307168" y="3348172"/>
            <a:ext cx="5424706" cy="252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17959040" y="3348172"/>
            <a:ext cx="5424706" cy="252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1003431" y="6248400"/>
            <a:ext cx="5441644" cy="6515096"/>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12301528" y="6241103"/>
            <a:ext cx="5424706" cy="6522398"/>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6660947" y="6248401"/>
            <a:ext cx="5424706" cy="6515098"/>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17988681" y="6217016"/>
            <a:ext cx="5395068" cy="6546480"/>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244557620"/>
      </p:ext>
    </p:extLst>
  </p:cSld>
  <p:clrMapOvr>
    <a:masterClrMapping/>
  </p:clrMapOvr>
  <p:transition>
    <p:fade/>
  </p:transition>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1008131" y="3344674"/>
            <a:ext cx="1099343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5" name="Rectangle 4"/>
          <p:cNvSpPr/>
          <p:nvPr/>
        </p:nvSpPr>
        <p:spPr>
          <a:xfrm>
            <a:off x="12449792" y="3330754"/>
            <a:ext cx="10951560" cy="121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6" name="Rectangle 5"/>
          <p:cNvSpPr/>
          <p:nvPr/>
        </p:nvSpPr>
        <p:spPr>
          <a:xfrm>
            <a:off x="1008131" y="8130346"/>
            <a:ext cx="1099343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7" name="Rectangle 6"/>
          <p:cNvSpPr/>
          <p:nvPr/>
        </p:nvSpPr>
        <p:spPr>
          <a:xfrm>
            <a:off x="12449792" y="8130346"/>
            <a:ext cx="1095156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8" name="Picture Placeholder 11"/>
          <p:cNvSpPr>
            <a:spLocks noGrp="1"/>
          </p:cNvSpPr>
          <p:nvPr>
            <p:ph type="pic" sz="quarter" idx="25"/>
          </p:nvPr>
        </p:nvSpPr>
        <p:spPr>
          <a:xfrm>
            <a:off x="1008131" y="3690754"/>
            <a:ext cx="3936513" cy="2952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12449791" y="3690754"/>
            <a:ext cx="3936513" cy="2952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1008131" y="8512426"/>
            <a:ext cx="3936513" cy="2952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12449791" y="8512426"/>
            <a:ext cx="3936513" cy="2952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5367665" y="3690754"/>
            <a:ext cx="6576856"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16795307" y="3690754"/>
            <a:ext cx="6606044"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5367665" y="8512426"/>
            <a:ext cx="6576856"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16795307" y="8512426"/>
            <a:ext cx="6606044"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953684" y="3338054"/>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12371411" y="3338054"/>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939922" y="813034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12371411" y="813034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77395522"/>
      </p:ext>
    </p:extLst>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 Bulleted Content (Larg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97305" y="4114800"/>
            <a:ext cx="12003547" cy="914400"/>
          </a:xfrm>
        </p:spPr>
        <p:txBody>
          <a:bodyPr anchor="t" anchorCtr="0">
            <a:normAutofit/>
          </a:bodyPr>
          <a:lstStyle>
            <a:lvl1pPr marL="0" indent="0">
              <a:buNone/>
              <a:defRPr sz="45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(Slide Headline) Lorem Ipsum Dolor</a:t>
            </a:r>
          </a:p>
        </p:txBody>
      </p:sp>
      <p:sp>
        <p:nvSpPr>
          <p:cNvPr id="10" name="Title 1">
            <a:extLst>
              <a:ext uri="{FF2B5EF4-FFF2-40B4-BE49-F238E27FC236}">
                <a16:creationId xmlns:a16="http://schemas.microsoft.com/office/drawing/2014/main" id="{160429DA-6C4F-FF43-AC4F-41E73487B3A8}"/>
              </a:ext>
            </a:extLst>
          </p:cNvPr>
          <p:cNvSpPr>
            <a:spLocks noGrp="1"/>
          </p:cNvSpPr>
          <p:nvPr>
            <p:ph type="title" hasCustomPrompt="1"/>
          </p:nvPr>
        </p:nvSpPr>
        <p:spPr>
          <a:xfrm>
            <a:off x="1676620" y="641351"/>
            <a:ext cx="10079952" cy="2000249"/>
          </a:xfrm>
        </p:spPr>
        <p:txBody>
          <a:bodyPr/>
          <a:lstStyle>
            <a:lvl1pPr>
              <a:defRPr/>
            </a:lvl1pPr>
          </a:lstStyle>
          <a:p>
            <a:r>
              <a:rPr lang="en-US"/>
              <a:t>(Presentation Title Small) Lorem Ipsum Dolor Sit </a:t>
            </a:r>
            <a:r>
              <a:rPr lang="en-US" err="1"/>
              <a:t>Amet</a:t>
            </a:r>
            <a:r>
              <a:rPr lang="en-US"/>
              <a:t> </a:t>
            </a:r>
            <a:r>
              <a:rPr lang="en-US" err="1"/>
              <a:t>Consectetur</a:t>
            </a:r>
            <a:r>
              <a:rPr lang="en-US"/>
              <a:t> </a:t>
            </a:r>
            <a:r>
              <a:rPr lang="en-US" err="1"/>
              <a:t>Adispiscing</a:t>
            </a:r>
            <a:endParaRPr lang="en-US"/>
          </a:p>
        </p:txBody>
      </p:sp>
      <p:sp>
        <p:nvSpPr>
          <p:cNvPr id="2" name="Slide Number Placeholder 1">
            <a:extLst>
              <a:ext uri="{FF2B5EF4-FFF2-40B4-BE49-F238E27FC236}">
                <a16:creationId xmlns:a16="http://schemas.microsoft.com/office/drawing/2014/main" id="{3CD17585-697D-2546-9A08-6750BBE2D665}"/>
              </a:ext>
            </a:extLst>
          </p:cNvPr>
          <p:cNvSpPr>
            <a:spLocks noGrp="1"/>
          </p:cNvSpPr>
          <p:nvPr>
            <p:ph type="sldNum" sz="quarter" idx="10"/>
          </p:nvPr>
        </p:nvSpPr>
        <p:spPr>
          <a:xfrm>
            <a:off x="17222788" y="12631055"/>
            <a:ext cx="5487987" cy="730250"/>
          </a:xfrm>
          <a:prstGeom prst="rect">
            <a:avLst/>
          </a:prstGeom>
        </p:spPr>
        <p:txBody>
          <a:bodyPr/>
          <a:lstStyle/>
          <a:p>
            <a:fld id="{9E6989C9-DA32-E744-9D0A-526DB4D6E77F}" type="slidenum">
              <a:rPr lang="en-US" smtClean="0"/>
              <a:pPr/>
              <a:t>‹#›</a:t>
            </a:fld>
            <a:endParaRPr lang="en-US"/>
          </a:p>
        </p:txBody>
      </p:sp>
      <p:sp>
        <p:nvSpPr>
          <p:cNvPr id="9" name="Text Placeholder 8">
            <a:extLst>
              <a:ext uri="{FF2B5EF4-FFF2-40B4-BE49-F238E27FC236}">
                <a16:creationId xmlns:a16="http://schemas.microsoft.com/office/drawing/2014/main" id="{BB5DCA0E-5A9A-6647-915C-C8FDB83C22D9}"/>
              </a:ext>
            </a:extLst>
          </p:cNvPr>
          <p:cNvSpPr>
            <a:spLocks noGrp="1"/>
          </p:cNvSpPr>
          <p:nvPr>
            <p:ph type="body" sz="quarter" idx="12"/>
          </p:nvPr>
        </p:nvSpPr>
        <p:spPr>
          <a:xfrm>
            <a:off x="3897313" y="5192033"/>
            <a:ext cx="7751762" cy="5862409"/>
          </a:xfrm>
        </p:spPr>
        <p:txBody>
          <a:bodyPr>
            <a:normAutofit/>
          </a:bodyPr>
          <a:lstStyle>
            <a:lvl1pPr marL="571500" indent="-571500">
              <a:buFont typeface="Arial" panose="020B0604020202020204" pitchFamily="34" charset="0"/>
              <a:buChar char="•"/>
              <a:defRPr sz="3700" b="0">
                <a:solidFill>
                  <a:srgbClr val="002351"/>
                </a:solidFill>
              </a:defRPr>
            </a:lvl1pPr>
          </a:lstStyle>
          <a:p>
            <a:pPr lvl="0"/>
            <a:r>
              <a:rPr lang="en-US"/>
              <a:t>Edit Master text styles</a:t>
            </a:r>
          </a:p>
        </p:txBody>
      </p:sp>
      <p:sp>
        <p:nvSpPr>
          <p:cNvPr id="11" name="Text Placeholder 8">
            <a:extLst>
              <a:ext uri="{FF2B5EF4-FFF2-40B4-BE49-F238E27FC236}">
                <a16:creationId xmlns:a16="http://schemas.microsoft.com/office/drawing/2014/main" id="{7EC5AF53-25F5-4349-8DEB-67FEC02DA072}"/>
              </a:ext>
            </a:extLst>
          </p:cNvPr>
          <p:cNvSpPr>
            <a:spLocks noGrp="1"/>
          </p:cNvSpPr>
          <p:nvPr>
            <p:ph type="body" sz="quarter" idx="13"/>
          </p:nvPr>
        </p:nvSpPr>
        <p:spPr>
          <a:xfrm>
            <a:off x="12024971" y="5192033"/>
            <a:ext cx="7751762" cy="5862409"/>
          </a:xfrm>
        </p:spPr>
        <p:txBody>
          <a:bodyPr>
            <a:normAutofit/>
          </a:bodyPr>
          <a:lstStyle>
            <a:lvl1pPr marL="571500" indent="-571500">
              <a:buFont typeface="Arial" panose="020B0604020202020204" pitchFamily="34" charset="0"/>
              <a:buChar char="•"/>
              <a:defRPr sz="3700" b="0">
                <a:solidFill>
                  <a:srgbClr val="002351"/>
                </a:solidFill>
              </a:defRPr>
            </a:lvl1pPr>
          </a:lstStyle>
          <a:p>
            <a:pPr lvl="0"/>
            <a:r>
              <a:rPr lang="en-US"/>
              <a:t>Edit Master text styles</a:t>
            </a:r>
          </a:p>
        </p:txBody>
      </p:sp>
    </p:spTree>
    <p:extLst>
      <p:ext uri="{BB962C8B-B14F-4D97-AF65-F5344CB8AC3E}">
        <p14:creationId xmlns:p14="http://schemas.microsoft.com/office/powerpoint/2010/main" val="12180055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1025881" y="3715784"/>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12494016" y="3715784"/>
            <a:ext cx="10889730"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1008131" y="3410756"/>
            <a:ext cx="10935072"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US" sz="2200" noProof="0">
              <a:solidFill>
                <a:schemeClr val="bg1"/>
              </a:solidFill>
            </a:endParaRPr>
          </a:p>
        </p:txBody>
      </p:sp>
      <p:sp>
        <p:nvSpPr>
          <p:cNvPr id="5" name="Rectangle 4"/>
          <p:cNvSpPr/>
          <p:nvPr/>
        </p:nvSpPr>
        <p:spPr>
          <a:xfrm>
            <a:off x="12494018" y="3410756"/>
            <a:ext cx="1090733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US" sz="2200" noProof="0">
              <a:solidFill>
                <a:schemeClr val="bg1"/>
              </a:solidFill>
            </a:endParaRPr>
          </a:p>
        </p:txBody>
      </p:sp>
      <p:sp>
        <p:nvSpPr>
          <p:cNvPr id="6" name="Picture Placeholder 29"/>
          <p:cNvSpPr>
            <a:spLocks noGrp="1"/>
          </p:cNvSpPr>
          <p:nvPr>
            <p:ph type="pic" sz="quarter" idx="19" hasCustomPrompt="1"/>
          </p:nvPr>
        </p:nvSpPr>
        <p:spPr>
          <a:xfrm>
            <a:off x="9540225" y="3715785"/>
            <a:ext cx="2420729"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noProof="0">
                <a:solidFill>
                  <a:schemeClr val="bg1"/>
                </a:solidFill>
              </a:rPr>
              <a:t>Co-brand</a:t>
            </a:r>
            <a:br>
              <a:rPr lang="en-US" sz="2400" noProof="0">
                <a:solidFill>
                  <a:schemeClr val="bg1"/>
                </a:solidFill>
              </a:rPr>
            </a:br>
            <a:r>
              <a:rPr lang="en-US" sz="24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20895101" y="3715785"/>
            <a:ext cx="2488646"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noProof="0">
                <a:solidFill>
                  <a:schemeClr val="bg1"/>
                </a:solidFill>
              </a:rPr>
              <a:t>Co-brand</a:t>
            </a:r>
            <a:br>
              <a:rPr lang="en-US" sz="2400" noProof="0">
                <a:solidFill>
                  <a:schemeClr val="bg1"/>
                </a:solidFill>
              </a:rPr>
            </a:br>
            <a:r>
              <a:rPr lang="en-US" sz="24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p:nvSpPr>
        <p:spPr>
          <a:xfrm>
            <a:off x="939920"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666"/>
              </a:spcAft>
            </a:pPr>
            <a:endParaRPr lang="en-US" sz="2934"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12337198"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666"/>
              </a:spcAft>
            </a:pPr>
            <a:endParaRPr lang="en-US" sz="2934"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824632121"/>
      </p:ext>
    </p:extLst>
  </p:cSld>
  <p:clrMapOvr>
    <a:masterClrMapping/>
  </p:clrMapOvr>
  <p:transition>
    <p:fade/>
  </p:transition>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1008131" y="3410756"/>
            <a:ext cx="10935072"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5" name="Rectangle 4"/>
          <p:cNvSpPr/>
          <p:nvPr/>
        </p:nvSpPr>
        <p:spPr>
          <a:xfrm>
            <a:off x="12494018" y="3410756"/>
            <a:ext cx="1090733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7" name="Picture Placeholder 29"/>
          <p:cNvSpPr>
            <a:spLocks noGrp="1"/>
          </p:cNvSpPr>
          <p:nvPr>
            <p:ph type="pic" sz="quarter" idx="20" hasCustomPrompt="1"/>
          </p:nvPr>
        </p:nvSpPr>
        <p:spPr>
          <a:xfrm>
            <a:off x="20916128" y="3715785"/>
            <a:ext cx="2488646"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2" name="Rectangle 11"/>
          <p:cNvSpPr/>
          <p:nvPr/>
        </p:nvSpPr>
        <p:spPr>
          <a:xfrm>
            <a:off x="1008134" y="8207036"/>
            <a:ext cx="1093931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13" name="Rectangle 12"/>
          <p:cNvSpPr/>
          <p:nvPr/>
        </p:nvSpPr>
        <p:spPr>
          <a:xfrm>
            <a:off x="12494015" y="8207036"/>
            <a:ext cx="1089085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GB" sz="2200">
              <a:solidFill>
                <a:schemeClr val="bg1"/>
              </a:solidFill>
            </a:endParaRPr>
          </a:p>
        </p:txBody>
      </p:sp>
      <p:sp>
        <p:nvSpPr>
          <p:cNvPr id="14" name="Picture Placeholder 29"/>
          <p:cNvSpPr>
            <a:spLocks noGrp="1"/>
          </p:cNvSpPr>
          <p:nvPr>
            <p:ph type="pic" sz="quarter" idx="24" hasCustomPrompt="1"/>
          </p:nvPr>
        </p:nvSpPr>
        <p:spPr>
          <a:xfrm>
            <a:off x="9510227" y="8499365"/>
            <a:ext cx="2479085"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5" name="Picture Placeholder 29"/>
          <p:cNvSpPr>
            <a:spLocks noGrp="1"/>
          </p:cNvSpPr>
          <p:nvPr>
            <p:ph type="pic" sz="quarter" idx="25" hasCustomPrompt="1"/>
          </p:nvPr>
        </p:nvSpPr>
        <p:spPr>
          <a:xfrm>
            <a:off x="20912709" y="8499365"/>
            <a:ext cx="2488644"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7" name="Picture Placeholder 29"/>
          <p:cNvSpPr>
            <a:spLocks noGrp="1"/>
          </p:cNvSpPr>
          <p:nvPr>
            <p:ph type="pic" sz="quarter" idx="19" hasCustomPrompt="1"/>
          </p:nvPr>
        </p:nvSpPr>
        <p:spPr>
          <a:xfrm>
            <a:off x="9540225" y="3715785"/>
            <a:ext cx="2420729"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a:solidFill>
                  <a:schemeClr val="bg1"/>
                </a:solidFill>
              </a:rPr>
              <a:t>Co-brand</a:t>
            </a:r>
            <a:br>
              <a:rPr lang="en-US" sz="2400">
                <a:solidFill>
                  <a:schemeClr val="bg1"/>
                </a:solidFill>
              </a:rPr>
            </a:br>
            <a:r>
              <a:rPr lang="en-US" sz="24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p:nvSpPr>
        <p:spPr>
          <a:xfrm>
            <a:off x="939920"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12337198"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939920" y="8207038"/>
            <a:ext cx="11089444"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12337198" y="8207038"/>
            <a:ext cx="11089444"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1025881" y="3715784"/>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12494014" y="3715784"/>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1074734" y="8499362"/>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12494014" y="8499362"/>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4837179"/>
      </p:ext>
    </p:extLst>
  </p:cSld>
  <p:clrMapOvr>
    <a:masterClrMapping/>
  </p:clrMapOvr>
  <p:transition>
    <p:fade/>
  </p:transition>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8641126" y="3411936"/>
            <a:ext cx="711316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00" noProof="0">
              <a:solidFill>
                <a:schemeClr val="bg1"/>
              </a:solidFill>
            </a:endParaRPr>
          </a:p>
        </p:txBody>
      </p:sp>
      <p:sp>
        <p:nvSpPr>
          <p:cNvPr id="5" name="Rectangle 4"/>
          <p:cNvSpPr/>
          <p:nvPr/>
        </p:nvSpPr>
        <p:spPr>
          <a:xfrm>
            <a:off x="1008131" y="3400429"/>
            <a:ext cx="7120927" cy="119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00" noProof="0">
              <a:solidFill>
                <a:schemeClr val="bg1"/>
              </a:solidFill>
            </a:endParaRPr>
          </a:p>
        </p:txBody>
      </p:sp>
      <p:sp>
        <p:nvSpPr>
          <p:cNvPr id="6" name="Rectangle 5"/>
          <p:cNvSpPr/>
          <p:nvPr/>
        </p:nvSpPr>
        <p:spPr>
          <a:xfrm>
            <a:off x="16232715" y="3411936"/>
            <a:ext cx="7168639"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8557740" y="3411936"/>
            <a:ext cx="727487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939922" y="3411936"/>
            <a:ext cx="725582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16210463" y="3411936"/>
            <a:ext cx="7258995"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1025882" y="3715783"/>
            <a:ext cx="7169861" cy="7678606"/>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8653003" y="3722963"/>
            <a:ext cx="7169861" cy="7678606"/>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16299596" y="3715781"/>
            <a:ext cx="7169861" cy="7678606"/>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1111246"/>
      </p:ext>
    </p:extLst>
  </p:cSld>
  <p:clrMapOvr>
    <a:masterClrMapping/>
  </p:clrMapOvr>
  <p:transition>
    <p:fade/>
  </p:transition>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003433" y="3348175"/>
            <a:ext cx="7392362" cy="3943350"/>
          </a:xfrm>
        </p:spPr>
        <p:txBody>
          <a:bodyPr/>
          <a:lstStyle/>
          <a:p>
            <a:r>
              <a:rPr lang="en-US" noProof="0"/>
              <a:t>Click icon to add picture</a:t>
            </a:r>
          </a:p>
        </p:txBody>
      </p:sp>
      <p:sp>
        <p:nvSpPr>
          <p:cNvPr id="5" name="Picture Placeholder 7"/>
          <p:cNvSpPr>
            <a:spLocks noGrp="1"/>
          </p:cNvSpPr>
          <p:nvPr>
            <p:ph type="pic" sz="quarter" idx="14"/>
          </p:nvPr>
        </p:nvSpPr>
        <p:spPr>
          <a:xfrm>
            <a:off x="16014882" y="3348175"/>
            <a:ext cx="7368865" cy="3943350"/>
          </a:xfrm>
        </p:spPr>
        <p:txBody>
          <a:bodyPr/>
          <a:lstStyle/>
          <a:p>
            <a:r>
              <a:rPr lang="en-US" noProof="0"/>
              <a:t>Click icon to add picture</a:t>
            </a:r>
          </a:p>
        </p:txBody>
      </p:sp>
      <p:sp>
        <p:nvSpPr>
          <p:cNvPr id="6" name="Picture Placeholder 7"/>
          <p:cNvSpPr>
            <a:spLocks noGrp="1"/>
          </p:cNvSpPr>
          <p:nvPr>
            <p:ph type="pic" sz="quarter" idx="15"/>
          </p:nvPr>
        </p:nvSpPr>
        <p:spPr>
          <a:xfrm>
            <a:off x="8547263" y="3348175"/>
            <a:ext cx="7316153" cy="3943350"/>
          </a:xfrm>
        </p:spPr>
        <p:txBody>
          <a:bodyPr/>
          <a:lstStyle/>
          <a:p>
            <a:r>
              <a:rPr lang="en-US" noProof="0"/>
              <a:t>Click icon to add picture</a:t>
            </a:r>
          </a:p>
        </p:txBody>
      </p:sp>
      <p:sp>
        <p:nvSpPr>
          <p:cNvPr id="9" name="Text Placeholder 18"/>
          <p:cNvSpPr>
            <a:spLocks noGrp="1"/>
          </p:cNvSpPr>
          <p:nvPr>
            <p:ph idx="1"/>
          </p:nvPr>
        </p:nvSpPr>
        <p:spPr>
          <a:xfrm>
            <a:off x="1003434" y="7664450"/>
            <a:ext cx="7368857" cy="4190400"/>
          </a:xfrm>
          <a:prstGeom prst="rect">
            <a:avLst/>
          </a:prstGeom>
        </p:spPr>
        <p:txBody>
          <a:bodyPr vert="horz" lIns="0" tIns="0" rIns="0" bIns="0" rtlCol="0">
            <a:noAutofit/>
          </a:bodyPr>
          <a:lstStyle>
            <a:lvl1pPr marL="0" indent="0" algn="l">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p:nvPr>
        </p:nvSpPr>
        <p:spPr>
          <a:xfrm>
            <a:off x="8535511" y="7664450"/>
            <a:ext cx="7316153" cy="4190400"/>
          </a:xfrm>
          <a:prstGeom prst="rect">
            <a:avLst/>
          </a:prstGeom>
        </p:spPr>
        <p:txBody>
          <a:bodyPr vert="horz" lIns="0" tIns="0" rIns="0" bIns="0" rtlCol="0">
            <a:noAutofit/>
          </a:bodyPr>
          <a:lstStyle>
            <a:lvl1pPr marL="0" indent="0" algn="l">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p:nvPr>
        </p:nvSpPr>
        <p:spPr>
          <a:xfrm>
            <a:off x="16014882" y="7664450"/>
            <a:ext cx="7368865" cy="4190400"/>
          </a:xfrm>
          <a:prstGeom prst="rect">
            <a:avLst/>
          </a:prstGeom>
        </p:spPr>
        <p:txBody>
          <a:bodyPr vert="horz" lIns="0" tIns="0" rIns="0" bIns="0" rtlCol="0">
            <a:noAutofit/>
          </a:bodyPr>
          <a:lstStyle>
            <a:lvl1pPr marL="0" indent="0" algn="l">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495660248"/>
      </p:ext>
    </p:extLst>
  </p:cSld>
  <p:clrMapOvr>
    <a:masterClrMapping/>
  </p:clrMapOvr>
  <p:transition>
    <p:fade/>
  </p:transition>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1008131"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18196041"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6737435"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12466737" y="5112000"/>
            <a:ext cx="5184675" cy="6789600"/>
          </a:xfrm>
        </p:spPr>
        <p:txBody>
          <a:bodyPr>
            <a:noAutofit/>
          </a:bodyPr>
          <a:lstStyle>
            <a:lvl1pPr marL="0" indent="0" algn="l">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9114824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1003432" y="3330579"/>
            <a:ext cx="11190159" cy="943292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168246022"/>
      </p:ext>
    </p:extLst>
  </p:cSld>
  <p:clrMapOvr>
    <a:masterClrMapping/>
  </p:clrMapOvr>
  <p:transition>
    <p:fade/>
  </p:transition>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317782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290699441"/>
      </p:ext>
    </p:extLst>
  </p:cSld>
  <p:clrMapOvr>
    <a:masterClrMapping/>
  </p:clrMapOvr>
  <p:transition>
    <p:fade/>
  </p:transition>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219321"/>
      </p:ext>
    </p:extLst>
  </p:cSld>
  <p:clrMapOvr>
    <a:masterClrMapping/>
  </p:clrMapOvr>
  <p:transition>
    <p:fade/>
  </p:transition>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_Title Slide - White">
    <p:bg bwMode="gray">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6750E60-A7FD-4A44-A97A-8D4CCD3E69DD}"/>
              </a:ext>
            </a:extLst>
          </p:cNvPr>
          <p:cNvGrpSpPr>
            <a:grpSpLocks noChangeAspect="1"/>
          </p:cNvGrpSpPr>
          <p:nvPr userDrawn="1"/>
        </p:nvGrpSpPr>
        <p:grpSpPr>
          <a:xfrm>
            <a:off x="950774" y="914400"/>
            <a:ext cx="3996520" cy="748800"/>
            <a:chOff x="398463" y="404813"/>
            <a:chExt cx="1627187" cy="307976"/>
          </a:xfrm>
          <a:solidFill>
            <a:schemeClr val="tx1"/>
          </a:solidFill>
        </p:grpSpPr>
        <p:sp>
          <p:nvSpPr>
            <p:cNvPr id="20" name="Oval 5">
              <a:extLst>
                <a:ext uri="{FF2B5EF4-FFF2-40B4-BE49-F238E27FC236}">
                  <a16:creationId xmlns:a16="http://schemas.microsoft.com/office/drawing/2014/main" id="{F132D077-AD8F-41F9-85EC-B6AD90F56D1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1" name="Freeform 6">
              <a:extLst>
                <a:ext uri="{FF2B5EF4-FFF2-40B4-BE49-F238E27FC236}">
                  <a16:creationId xmlns:a16="http://schemas.microsoft.com/office/drawing/2014/main" id="{63ABF637-0891-4394-903F-623BA128910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Rectangle 7">
              <a:extLst>
                <a:ext uri="{FF2B5EF4-FFF2-40B4-BE49-F238E27FC236}">
                  <a16:creationId xmlns:a16="http://schemas.microsoft.com/office/drawing/2014/main" id="{32D2B69F-CFD8-40B7-BBFA-1F51B81080A2}"/>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3" name="Freeform 8">
              <a:extLst>
                <a:ext uri="{FF2B5EF4-FFF2-40B4-BE49-F238E27FC236}">
                  <a16:creationId xmlns:a16="http://schemas.microsoft.com/office/drawing/2014/main" id="{2D079BF8-6F2C-4FA6-9664-58D8D9044F7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4" name="Rectangle 9">
              <a:extLst>
                <a:ext uri="{FF2B5EF4-FFF2-40B4-BE49-F238E27FC236}">
                  <a16:creationId xmlns:a16="http://schemas.microsoft.com/office/drawing/2014/main" id="{26E1E321-CD6A-4519-8236-9B2F180A610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5" name="Rectangle 10">
              <a:extLst>
                <a:ext uri="{FF2B5EF4-FFF2-40B4-BE49-F238E27FC236}">
                  <a16:creationId xmlns:a16="http://schemas.microsoft.com/office/drawing/2014/main" id="{2DB65544-02DA-49BD-A626-B238F3631FAF}"/>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6" name="Freeform 11">
              <a:extLst>
                <a:ext uri="{FF2B5EF4-FFF2-40B4-BE49-F238E27FC236}">
                  <a16:creationId xmlns:a16="http://schemas.microsoft.com/office/drawing/2014/main" id="{CEA7B021-F691-4B7E-A3C5-7DCC5AC3F1B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2">
              <a:extLst>
                <a:ext uri="{FF2B5EF4-FFF2-40B4-BE49-F238E27FC236}">
                  <a16:creationId xmlns:a16="http://schemas.microsoft.com/office/drawing/2014/main" id="{65750B48-3F67-4ABB-AD6C-DDFA04E5066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8" name="Freeform 13">
              <a:extLst>
                <a:ext uri="{FF2B5EF4-FFF2-40B4-BE49-F238E27FC236}">
                  <a16:creationId xmlns:a16="http://schemas.microsoft.com/office/drawing/2014/main" id="{D65DE2DD-2737-443D-A308-221B702F77EA}"/>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9" name="Freeform 14">
              <a:extLst>
                <a:ext uri="{FF2B5EF4-FFF2-40B4-BE49-F238E27FC236}">
                  <a16:creationId xmlns:a16="http://schemas.microsoft.com/office/drawing/2014/main" id="{AFAE2DF6-BAB8-4498-9530-0325605EFE3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32" name="Picture Placeholder 8">
            <a:extLst>
              <a:ext uri="{FF2B5EF4-FFF2-40B4-BE49-F238E27FC236}">
                <a16:creationId xmlns:a16="http://schemas.microsoft.com/office/drawing/2014/main" id="{DA2D2E21-4D6B-46BE-921A-30F48368589E}"/>
              </a:ext>
            </a:extLst>
          </p:cNvPr>
          <p:cNvSpPr>
            <a:spLocks noGrp="1"/>
          </p:cNvSpPr>
          <p:nvPr>
            <p:ph type="pic" sz="quarter" idx="11"/>
          </p:nvPr>
        </p:nvSpPr>
        <p:spPr>
          <a:xfrm>
            <a:off x="6788316" y="1455190"/>
            <a:ext cx="10801406" cy="10800000"/>
          </a:xfrm>
          <a:prstGeom prst="rect">
            <a:avLst/>
          </a:prstGeom>
        </p:spPr>
        <p:txBody>
          <a:bodyPr/>
          <a:lstStyle/>
          <a:p>
            <a:r>
              <a:rPr lang="en-US" noProof="0"/>
              <a:t>Click icon to add picture</a:t>
            </a:r>
          </a:p>
        </p:txBody>
      </p:sp>
      <p:sp>
        <p:nvSpPr>
          <p:cNvPr id="30" name="Title 1">
            <a:extLst>
              <a:ext uri="{FF2B5EF4-FFF2-40B4-BE49-F238E27FC236}">
                <a16:creationId xmlns:a16="http://schemas.microsoft.com/office/drawing/2014/main" id="{B5E5B075-898B-41DD-A664-E7ECFAF517A7}"/>
              </a:ext>
            </a:extLst>
          </p:cNvPr>
          <p:cNvSpPr>
            <a:spLocks noGrp="1"/>
          </p:cNvSpPr>
          <p:nvPr>
            <p:ph type="ctrTitle"/>
          </p:nvPr>
        </p:nvSpPr>
        <p:spPr bwMode="gray">
          <a:xfrm>
            <a:off x="1003434" y="10664792"/>
            <a:ext cx="8893696" cy="928088"/>
          </a:xfrm>
        </p:spPr>
        <p:txBody>
          <a:bodyPr anchor="t" anchorCtr="0">
            <a:noAutofit/>
          </a:bodyPr>
          <a:lstStyle>
            <a:lvl1pPr algn="l">
              <a:lnSpc>
                <a:spcPct val="100000"/>
              </a:lnSpc>
              <a:defRPr sz="42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31" name="Text Placeholder 4">
            <a:extLst>
              <a:ext uri="{FF2B5EF4-FFF2-40B4-BE49-F238E27FC236}">
                <a16:creationId xmlns:a16="http://schemas.microsoft.com/office/drawing/2014/main" id="{B80F05E4-6753-46C3-B025-5165A247D6F2}"/>
              </a:ext>
            </a:extLst>
          </p:cNvPr>
          <p:cNvSpPr>
            <a:spLocks noGrp="1"/>
          </p:cNvSpPr>
          <p:nvPr>
            <p:ph type="body" sz="quarter" idx="10"/>
          </p:nvPr>
        </p:nvSpPr>
        <p:spPr>
          <a:xfrm>
            <a:off x="1003434" y="12763500"/>
            <a:ext cx="8893696" cy="546100"/>
          </a:xfrm>
          <a:prstGeom prst="rect">
            <a:avLst/>
          </a:prstGeom>
        </p:spPr>
        <p:txBody>
          <a:bodyPr>
            <a:noAutofit/>
          </a:bodyPr>
          <a:lstStyle>
            <a:lvl1pPr>
              <a:spcAft>
                <a:spcPts val="0"/>
              </a:spcAft>
              <a:defRPr sz="3200">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775961812"/>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Lar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6619" y="641351"/>
            <a:ext cx="10243237" cy="2000249"/>
          </a:xfrm>
        </p:spPr>
        <p:txBody>
          <a:bodyPr/>
          <a:lstStyle>
            <a:lvl1pPr>
              <a:defRPr/>
            </a:lvl1pPr>
          </a:lstStyle>
          <a:p>
            <a:r>
              <a:rPr lang="en-US"/>
              <a:t>(Presentation Title Small) Lorem Ipsum Dolor Sit </a:t>
            </a:r>
            <a:r>
              <a:rPr lang="en-US" err="1"/>
              <a:t>Amet</a:t>
            </a:r>
            <a:r>
              <a:rPr lang="en-US"/>
              <a:t> </a:t>
            </a:r>
            <a:r>
              <a:rPr lang="en-US" err="1"/>
              <a:t>Consectetur</a:t>
            </a:r>
            <a:r>
              <a:rPr lang="en-US"/>
              <a:t> </a:t>
            </a:r>
            <a:r>
              <a:rPr lang="en-US" err="1"/>
              <a:t>Adispiscing</a:t>
            </a:r>
            <a:endParaRPr lang="en-US"/>
          </a:p>
        </p:txBody>
      </p:sp>
      <p:sp>
        <p:nvSpPr>
          <p:cNvPr id="5" name="Slide Number Placeholder 4">
            <a:extLst>
              <a:ext uri="{FF2B5EF4-FFF2-40B4-BE49-F238E27FC236}">
                <a16:creationId xmlns:a16="http://schemas.microsoft.com/office/drawing/2014/main" id="{6DE65A51-BE5B-3147-A29A-BD861835E0A9}"/>
              </a:ext>
            </a:extLst>
          </p:cNvPr>
          <p:cNvSpPr>
            <a:spLocks noGrp="1"/>
          </p:cNvSpPr>
          <p:nvPr>
            <p:ph type="sldNum" sz="quarter" idx="10"/>
          </p:nvPr>
        </p:nvSpPr>
        <p:spPr>
          <a:xfrm>
            <a:off x="17222788" y="12631055"/>
            <a:ext cx="5487987" cy="730250"/>
          </a:xfrm>
          <a:prstGeom prst="rect">
            <a:avLst/>
          </a:prstGeom>
        </p:spPr>
        <p:txBody>
          <a:bodyPr/>
          <a:lstStyle/>
          <a:p>
            <a:fld id="{9E6989C9-DA32-E744-9D0A-526DB4D6E77F}" type="slidenum">
              <a:rPr lang="en-US" smtClean="0"/>
              <a:pPr/>
              <a:t>‹#›</a:t>
            </a:fld>
            <a:endParaRPr lang="en-US"/>
          </a:p>
        </p:txBody>
      </p:sp>
      <p:sp>
        <p:nvSpPr>
          <p:cNvPr id="7" name="Text Placeholder 2">
            <a:extLst>
              <a:ext uri="{FF2B5EF4-FFF2-40B4-BE49-F238E27FC236}">
                <a16:creationId xmlns:a16="http://schemas.microsoft.com/office/drawing/2014/main" id="{7EE2C90B-8671-0349-8E8A-5BB90344B343}"/>
              </a:ext>
            </a:extLst>
          </p:cNvPr>
          <p:cNvSpPr>
            <a:spLocks noGrp="1"/>
          </p:cNvSpPr>
          <p:nvPr>
            <p:ph type="body" idx="1" hasCustomPrompt="1"/>
          </p:nvPr>
        </p:nvSpPr>
        <p:spPr>
          <a:xfrm>
            <a:off x="3897305" y="4114800"/>
            <a:ext cx="12003547" cy="914400"/>
          </a:xfrm>
        </p:spPr>
        <p:txBody>
          <a:bodyPr anchor="t" anchorCtr="0">
            <a:normAutofit/>
          </a:bodyPr>
          <a:lstStyle>
            <a:lvl1pPr marL="0" indent="0">
              <a:buNone/>
              <a:defRPr sz="45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(Slide Headline) Lorem Ipsum Dolor</a:t>
            </a:r>
          </a:p>
        </p:txBody>
      </p:sp>
      <p:sp>
        <p:nvSpPr>
          <p:cNvPr id="10" name="Content Placeholder 3">
            <a:extLst>
              <a:ext uri="{FF2B5EF4-FFF2-40B4-BE49-F238E27FC236}">
                <a16:creationId xmlns:a16="http://schemas.microsoft.com/office/drawing/2014/main" id="{D2199689-DB91-3943-A624-DDA5EABE49B6}"/>
              </a:ext>
            </a:extLst>
          </p:cNvPr>
          <p:cNvSpPr>
            <a:spLocks noGrp="1"/>
          </p:cNvSpPr>
          <p:nvPr>
            <p:ph sz="half" idx="2" hasCustomPrompt="1"/>
          </p:nvPr>
        </p:nvSpPr>
        <p:spPr>
          <a:xfrm>
            <a:off x="3897305" y="5192033"/>
            <a:ext cx="16455978" cy="5862410"/>
          </a:xfrm>
        </p:spPr>
        <p:txBody>
          <a:bodyPr lIns="0" tIns="0" rIns="0" bIns="0"/>
          <a:lstStyle>
            <a:lvl1pPr>
              <a:defRPr sz="3600" b="0">
                <a:solidFill>
                  <a:srgbClr val="002351"/>
                </a:solidFill>
              </a:defRPr>
            </a:lvl1pPr>
            <a:lvl2pPr marL="914400" indent="0">
              <a:buNone/>
              <a:defRPr/>
            </a:lvl2pPr>
            <a:lvl3pPr marL="1828800" indent="0">
              <a:buNone/>
              <a:defRPr/>
            </a:lvl3pPr>
            <a:lvl4pPr marL="2743200" indent="0">
              <a:buNone/>
              <a:defRPr/>
            </a:lvl4pPr>
          </a:lstStyle>
          <a:p>
            <a:pPr lvl="0"/>
            <a:r>
              <a:rPr lang="en-US"/>
              <a:t>(Body Text Large)</a:t>
            </a:r>
          </a:p>
        </p:txBody>
      </p:sp>
    </p:spTree>
    <p:extLst>
      <p:ext uri="{BB962C8B-B14F-4D97-AF65-F5344CB8AC3E}">
        <p14:creationId xmlns:p14="http://schemas.microsoft.com/office/powerpoint/2010/main" val="19526482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_Title Slide - Black">
    <p:bg bwMode="gray">
      <p:bgPr>
        <a:solidFill>
          <a:schemeClr val="tx1"/>
        </a:solidFill>
        <a:effectLst/>
      </p:bgPr>
    </p:bg>
    <p:spTree>
      <p:nvGrpSpPr>
        <p:cNvPr id="1" name=""/>
        <p:cNvGrpSpPr/>
        <p:nvPr/>
      </p:nvGrpSpPr>
      <p:grpSpPr>
        <a:xfrm>
          <a:off x="0" y="0"/>
          <a:ext cx="0" cy="0"/>
          <a:chOff x="0" y="0"/>
          <a:chExt cx="0" cy="0"/>
        </a:xfrm>
      </p:grpSpPr>
      <p:sp>
        <p:nvSpPr>
          <p:cNvPr id="32" name="Picture Placeholder 8">
            <a:extLst>
              <a:ext uri="{FF2B5EF4-FFF2-40B4-BE49-F238E27FC236}">
                <a16:creationId xmlns:a16="http://schemas.microsoft.com/office/drawing/2014/main" id="{DA2D2E21-4D6B-46BE-921A-30F48368589E}"/>
              </a:ext>
            </a:extLst>
          </p:cNvPr>
          <p:cNvSpPr>
            <a:spLocks noGrp="1"/>
          </p:cNvSpPr>
          <p:nvPr>
            <p:ph type="pic" sz="quarter" idx="11"/>
          </p:nvPr>
        </p:nvSpPr>
        <p:spPr>
          <a:xfrm>
            <a:off x="6788316" y="1455190"/>
            <a:ext cx="10801406" cy="10800000"/>
          </a:xfrm>
          <a:prstGeom prst="rect">
            <a:avLst/>
          </a:prstGeom>
        </p:spPr>
        <p:txBody>
          <a:bodyPr/>
          <a:lstStyle>
            <a:lvl1pPr>
              <a:defRPr>
                <a:solidFill>
                  <a:schemeClr val="bg1"/>
                </a:solidFill>
              </a:defRPr>
            </a:lvl1pPr>
          </a:lstStyle>
          <a:p>
            <a:r>
              <a:rPr lang="en-US" noProof="0"/>
              <a:t>Click icon to add picture</a:t>
            </a:r>
          </a:p>
        </p:txBody>
      </p:sp>
      <p:grpSp>
        <p:nvGrpSpPr>
          <p:cNvPr id="16" name="Group 15">
            <a:extLst>
              <a:ext uri="{FF2B5EF4-FFF2-40B4-BE49-F238E27FC236}">
                <a16:creationId xmlns:a16="http://schemas.microsoft.com/office/drawing/2014/main" id="{18787BF7-B65F-4132-9572-17C6D390B5D7}"/>
              </a:ext>
            </a:extLst>
          </p:cNvPr>
          <p:cNvGrpSpPr>
            <a:grpSpLocks noChangeAspect="1"/>
          </p:cNvGrpSpPr>
          <p:nvPr userDrawn="1"/>
        </p:nvGrpSpPr>
        <p:grpSpPr>
          <a:xfrm>
            <a:off x="939923" y="915522"/>
            <a:ext cx="3996520" cy="748800"/>
            <a:chOff x="398463" y="404813"/>
            <a:chExt cx="1627187" cy="307976"/>
          </a:xfrm>
          <a:solidFill>
            <a:schemeClr val="tx1"/>
          </a:solidFill>
        </p:grpSpPr>
        <p:sp>
          <p:nvSpPr>
            <p:cNvPr id="18" name="Oval 5">
              <a:extLst>
                <a:ext uri="{FF2B5EF4-FFF2-40B4-BE49-F238E27FC236}">
                  <a16:creationId xmlns:a16="http://schemas.microsoft.com/office/drawing/2014/main" id="{DAD4EB28-D252-4B0F-89D1-B5C7D92A2B6F}"/>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0" name="Freeform 6">
              <a:extLst>
                <a:ext uri="{FF2B5EF4-FFF2-40B4-BE49-F238E27FC236}">
                  <a16:creationId xmlns:a16="http://schemas.microsoft.com/office/drawing/2014/main" id="{C80CBDC2-B8E0-4A26-B489-DD38BF3D2E9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1" name="Rectangle 7">
              <a:extLst>
                <a:ext uri="{FF2B5EF4-FFF2-40B4-BE49-F238E27FC236}">
                  <a16:creationId xmlns:a16="http://schemas.microsoft.com/office/drawing/2014/main" id="{839933E5-3888-4915-9532-1B1804EEEBD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Freeform 8">
              <a:extLst>
                <a:ext uri="{FF2B5EF4-FFF2-40B4-BE49-F238E27FC236}">
                  <a16:creationId xmlns:a16="http://schemas.microsoft.com/office/drawing/2014/main" id="{3A0C9D1D-E7FB-49DC-9B7E-DB67B9E4605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Rectangle 9">
              <a:extLst>
                <a:ext uri="{FF2B5EF4-FFF2-40B4-BE49-F238E27FC236}">
                  <a16:creationId xmlns:a16="http://schemas.microsoft.com/office/drawing/2014/main" id="{3C9ADC42-132C-4F1A-8847-897C75A86D1E}"/>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Rectangle 10">
              <a:extLst>
                <a:ext uri="{FF2B5EF4-FFF2-40B4-BE49-F238E27FC236}">
                  <a16:creationId xmlns:a16="http://schemas.microsoft.com/office/drawing/2014/main" id="{C04470E4-39AA-4642-A154-0201E82E944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Freeform 11">
              <a:extLst>
                <a:ext uri="{FF2B5EF4-FFF2-40B4-BE49-F238E27FC236}">
                  <a16:creationId xmlns:a16="http://schemas.microsoft.com/office/drawing/2014/main" id="{58F3BEA7-1D38-4A94-BD34-D85C91D669E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2">
              <a:extLst>
                <a:ext uri="{FF2B5EF4-FFF2-40B4-BE49-F238E27FC236}">
                  <a16:creationId xmlns:a16="http://schemas.microsoft.com/office/drawing/2014/main" id="{E88D1199-0315-4D10-98AE-D0F6A24AF71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8" name="Freeform 13">
              <a:extLst>
                <a:ext uri="{FF2B5EF4-FFF2-40B4-BE49-F238E27FC236}">
                  <a16:creationId xmlns:a16="http://schemas.microsoft.com/office/drawing/2014/main" id="{CC9ED684-21F9-469F-B187-E0B60B8C88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9" name="Freeform 14">
              <a:extLst>
                <a:ext uri="{FF2B5EF4-FFF2-40B4-BE49-F238E27FC236}">
                  <a16:creationId xmlns:a16="http://schemas.microsoft.com/office/drawing/2014/main" id="{21CA603B-B2A7-46CE-8320-E7BC3A2FC8A6}"/>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40" name="Title 1">
            <a:extLst>
              <a:ext uri="{FF2B5EF4-FFF2-40B4-BE49-F238E27FC236}">
                <a16:creationId xmlns:a16="http://schemas.microsoft.com/office/drawing/2014/main" id="{AD6D39C5-D610-43DF-ABC3-8BCAE7C51C9B}"/>
              </a:ext>
            </a:extLst>
          </p:cNvPr>
          <p:cNvSpPr>
            <a:spLocks noGrp="1"/>
          </p:cNvSpPr>
          <p:nvPr>
            <p:ph type="ctrTitle"/>
          </p:nvPr>
        </p:nvSpPr>
        <p:spPr bwMode="gray">
          <a:xfrm>
            <a:off x="1003434" y="10664792"/>
            <a:ext cx="8893696" cy="928088"/>
          </a:xfrm>
        </p:spPr>
        <p:txBody>
          <a:bodyPr anchor="t" anchorCtr="0">
            <a:noAutofit/>
          </a:bodyPr>
          <a:lstStyle>
            <a:lvl1pPr algn="l">
              <a:lnSpc>
                <a:spcPct val="100000"/>
              </a:lnSpc>
              <a:defRPr sz="42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1" name="Text Placeholder 4">
            <a:extLst>
              <a:ext uri="{FF2B5EF4-FFF2-40B4-BE49-F238E27FC236}">
                <a16:creationId xmlns:a16="http://schemas.microsoft.com/office/drawing/2014/main" id="{8C35492B-BEF1-4947-B04F-1EA2C04E6A8C}"/>
              </a:ext>
            </a:extLst>
          </p:cNvPr>
          <p:cNvSpPr>
            <a:spLocks noGrp="1"/>
          </p:cNvSpPr>
          <p:nvPr>
            <p:ph type="body" sz="quarter" idx="10"/>
          </p:nvPr>
        </p:nvSpPr>
        <p:spPr>
          <a:xfrm>
            <a:off x="1003434" y="12763500"/>
            <a:ext cx="8893696" cy="546100"/>
          </a:xfrm>
          <a:prstGeom prst="rect">
            <a:avLst/>
          </a:prstGeom>
        </p:spPr>
        <p:txBody>
          <a:bodyPr>
            <a:noAutofit/>
          </a:bodyPr>
          <a:lstStyle>
            <a:lvl1pPr>
              <a:spcAft>
                <a:spcPts val="0"/>
              </a:spcAft>
              <a:defRPr sz="320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940442716"/>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939927" y="3411337"/>
            <a:ext cx="18328484" cy="3184806"/>
          </a:xfrm>
        </p:spPr>
        <p:txBody>
          <a:bodyPr anchor="b"/>
          <a:lstStyle>
            <a:lvl1pPr>
              <a:lnSpc>
                <a:spcPct val="95000"/>
              </a:lnSpc>
              <a:defRPr sz="7200" b="1">
                <a:solidFill>
                  <a:schemeClr val="tx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939924" y="6858000"/>
            <a:ext cx="18328486" cy="3133064"/>
          </a:xfrm>
        </p:spPr>
        <p:txBody>
          <a:bodyPr lIns="0" tIns="0" rIns="0" bIns="0">
            <a:noAutofit/>
          </a:bodyPr>
          <a:lstStyle>
            <a:lvl1pPr marL="0" indent="0">
              <a:lnSpc>
                <a:spcPct val="95000"/>
              </a:lnSpc>
              <a:spcAft>
                <a:spcPts val="0"/>
              </a:spcAft>
              <a:buNone/>
              <a:defRPr sz="7200">
                <a:solidFill>
                  <a:schemeClr val="tx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2723793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Infogr/Map Gray 11">
    <p:bg>
      <p:bgPr>
        <a:solidFill>
          <a:srgbClr val="53565A"/>
        </a:solidFill>
        <a:effectLst/>
      </p:bgPr>
    </p:bg>
    <p:spTree>
      <p:nvGrpSpPr>
        <p:cNvPr id="1" name=""/>
        <p:cNvGrpSpPr/>
        <p:nvPr/>
      </p:nvGrpSpPr>
      <p:grpSpPr>
        <a:xfrm>
          <a:off x="0" y="0"/>
          <a:ext cx="0" cy="0"/>
          <a:chOff x="0" y="0"/>
          <a:chExt cx="0" cy="0"/>
        </a:xfrm>
      </p:grpSpPr>
      <p:sp>
        <p:nvSpPr>
          <p:cNvPr id="3" name="Picture Placeholder 9"/>
          <p:cNvSpPr>
            <a:spLocks noGrp="1"/>
          </p:cNvSpPr>
          <p:nvPr>
            <p:ph type="pic" sz="quarter" idx="15"/>
          </p:nvPr>
        </p:nvSpPr>
        <p:spPr>
          <a:xfrm>
            <a:off x="7170084" y="3400426"/>
            <a:ext cx="12098327" cy="9197976"/>
          </a:xfrm>
          <a:prstGeom prst="rect">
            <a:avLst/>
          </a:prstGeom>
        </p:spPr>
        <p:txBody>
          <a:bodyPr/>
          <a:lstStyle>
            <a:lvl1pPr>
              <a:defRPr sz="2600">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p>
        </p:txBody>
      </p:sp>
      <p:sp>
        <p:nvSpPr>
          <p:cNvPr id="4" name="Content Placeholder 3"/>
          <p:cNvSpPr>
            <a:spLocks noGrp="1"/>
          </p:cNvSpPr>
          <p:nvPr>
            <p:ph sz="quarter" idx="10"/>
          </p:nvPr>
        </p:nvSpPr>
        <p:spPr>
          <a:xfrm>
            <a:off x="1005971" y="3330577"/>
            <a:ext cx="5871964" cy="9245014"/>
          </a:xfrm>
          <a:prstGeom prst="rect">
            <a:avLst/>
          </a:prstGeom>
        </p:spPr>
        <p:txBody>
          <a:bodyPr/>
          <a:lstStyle>
            <a:lvl1pPr>
              <a:spcBef>
                <a:spcPts val="1200"/>
              </a:spcBef>
              <a:spcAft>
                <a:spcPts val="1200"/>
              </a:spcAft>
              <a:tabLst>
                <a:tab pos="13410864" algn="r"/>
              </a:tabLst>
              <a:defRPr sz="2600">
                <a:solidFill>
                  <a:schemeClr val="bg1"/>
                </a:solidFill>
                <a:latin typeface="Calibri Light" panose="020F0302020204030204" pitchFamily="34" charset="0"/>
                <a:cs typeface="Calibri Light" panose="020F0302020204030204" pitchFamily="34" charset="0"/>
              </a:defRPr>
            </a:lvl1pPr>
            <a:lvl2pPr>
              <a:spcBef>
                <a:spcPts val="1200"/>
              </a:spcBef>
              <a:spcAft>
                <a:spcPts val="1200"/>
              </a:spcAft>
              <a:tabLst>
                <a:tab pos="13410864" algn="r"/>
              </a:tabLst>
              <a:defRPr sz="2600">
                <a:solidFill>
                  <a:schemeClr val="bg1"/>
                </a:solidFill>
                <a:latin typeface="Calibri" panose="020F0502020204030204" pitchFamily="34" charset="0"/>
                <a:cs typeface="Calibri" panose="020F0502020204030204" pitchFamily="34" charset="0"/>
              </a:defRPr>
            </a:lvl2pPr>
            <a:lvl3pPr marL="360000" indent="-360000">
              <a:spcBef>
                <a:spcPts val="1200"/>
              </a:spcBef>
              <a:spcAft>
                <a:spcPts val="1200"/>
              </a:spcAft>
              <a:tabLst>
                <a:tab pos="13410864" algn="r"/>
              </a:tabLst>
              <a:defRPr sz="2600">
                <a:solidFill>
                  <a:schemeClr val="bg1"/>
                </a:solidFill>
                <a:latin typeface="Calibri Light" panose="020F0302020204030204" pitchFamily="34" charset="0"/>
                <a:cs typeface="Calibri Light" panose="020F0302020204030204" pitchFamily="34" charset="0"/>
              </a:defRPr>
            </a:lvl3pPr>
            <a:lvl4pPr marL="720000" indent="-360000">
              <a:spcBef>
                <a:spcPts val="1200"/>
              </a:spcBef>
              <a:spcAft>
                <a:spcPts val="1200"/>
              </a:spcAft>
              <a:tabLst>
                <a:tab pos="13410864" algn="r"/>
              </a:tabLst>
              <a:defRPr sz="2600">
                <a:solidFill>
                  <a:schemeClr val="bg1"/>
                </a:solidFill>
                <a:latin typeface="Calibri Light" panose="020F0302020204030204" pitchFamily="34" charset="0"/>
                <a:cs typeface="Calibri Light" panose="020F0302020204030204" pitchFamily="34" charset="0"/>
              </a:defRPr>
            </a:lvl4pPr>
            <a:lvl5pPr marL="1080000" indent="-360000">
              <a:spcBef>
                <a:spcPts val="1200"/>
              </a:spcBef>
              <a:spcAft>
                <a:spcPts val="1200"/>
              </a:spcAft>
              <a:buFont typeface="Arial" panose="020B0604020202020204" pitchFamily="34" charset="0"/>
              <a:buChar char="•"/>
              <a:tabLst>
                <a:tab pos="13410864" algn="r"/>
              </a:tabLst>
              <a:defRPr sz="2600" baseline="0">
                <a:solidFill>
                  <a:schemeClr val="bg1"/>
                </a:solidFill>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1">
            <a:extLst>
              <a:ext uri="{FF2B5EF4-FFF2-40B4-BE49-F238E27FC236}">
                <a16:creationId xmlns:a16="http://schemas.microsoft.com/office/drawing/2014/main" id="{75D21722-4DE1-4DEF-BDFA-DCEC0A30B06B}"/>
              </a:ext>
            </a:extLst>
          </p:cNvPr>
          <p:cNvSpPr>
            <a:spLocks noGrp="1"/>
          </p:cNvSpPr>
          <p:nvPr>
            <p:ph type="title"/>
          </p:nvPr>
        </p:nvSpPr>
        <p:spPr>
          <a:xfrm>
            <a:off x="1005971" y="640081"/>
            <a:ext cx="18328486" cy="1397002"/>
          </a:xfrm>
          <a:prstGeom prst="rect">
            <a:avLst/>
          </a:prstGeom>
        </p:spPr>
        <p:txBody>
          <a:bodyPr vert="horz" lIns="0" tIns="0" rIns="0" bIns="0" rtlCol="0" anchor="t" anchorCtr="0">
            <a:noAutofit/>
          </a:bodyPr>
          <a:lstStyle>
            <a:lvl1pPr>
              <a:defRPr sz="4200">
                <a:solidFill>
                  <a:schemeClr val="bg1"/>
                </a:solidFill>
                <a:latin typeface="Calibri Light" panose="020F0302020204030204" pitchFamily="34" charset="0"/>
                <a:cs typeface="Calibri Light" panose="020F0302020204030204" pitchFamily="34" charset="0"/>
              </a:defRPr>
            </a:lvl1pPr>
          </a:lstStyle>
          <a:p>
            <a:r>
              <a:rPr lang="en-US" noProof="0"/>
              <a:t>Click to edit Master title style</a:t>
            </a:r>
          </a:p>
        </p:txBody>
      </p:sp>
      <p:sp>
        <p:nvSpPr>
          <p:cNvPr id="6" name="TextBox 5">
            <a:extLst>
              <a:ext uri="{FF2B5EF4-FFF2-40B4-BE49-F238E27FC236}">
                <a16:creationId xmlns:a16="http://schemas.microsoft.com/office/drawing/2014/main" id="{D03CAB8A-F192-47BB-A5B9-9F73DDEFA140}"/>
              </a:ext>
            </a:extLst>
          </p:cNvPr>
          <p:cNvSpPr txBox="1"/>
          <p:nvPr userDrawn="1"/>
        </p:nvSpPr>
        <p:spPr>
          <a:xfrm>
            <a:off x="10364415" y="12953999"/>
            <a:ext cx="8903995" cy="553998"/>
          </a:xfrm>
          <a:prstGeom prst="rect">
            <a:avLst/>
          </a:prstGeom>
          <a:noFill/>
        </p:spPr>
        <p:txBody>
          <a:bodyPr wrap="square" lIns="0" tIns="0" rIns="0" bIns="0" rtlCol="0">
            <a:spAutoFit/>
          </a:bodyPr>
          <a:lstStyle/>
          <a:p>
            <a:pPr marL="0" indent="0" algn="r">
              <a:spcBef>
                <a:spcPts val="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Presentation title</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TextBox 6">
            <a:extLst>
              <a:ext uri="{FF2B5EF4-FFF2-40B4-BE49-F238E27FC236}">
                <a16:creationId xmlns:a16="http://schemas.microsoft.com/office/drawing/2014/main" id="{1658DC8D-9F39-4E1D-90B1-9D070CAD6128}"/>
              </a:ext>
            </a:extLst>
          </p:cNvPr>
          <p:cNvSpPr txBox="1"/>
          <p:nvPr userDrawn="1"/>
        </p:nvSpPr>
        <p:spPr>
          <a:xfrm>
            <a:off x="1003428" y="12954000"/>
            <a:ext cx="10711731" cy="553998"/>
          </a:xfrm>
          <a:prstGeom prst="rect">
            <a:avLst/>
          </a:prstGeom>
          <a:noFill/>
        </p:spPr>
        <p:txBody>
          <a:bodyPr wrap="square" lIns="0" tIns="0" rIns="0" bIns="0" rtlCol="0">
            <a:spAutoFit/>
          </a:bodyPr>
          <a:lstStyle/>
          <a:p>
            <a:pPr marL="0" indent="0">
              <a:spcBef>
                <a:spcPts val="120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Member firms and DTTL: Insert appropriate copyright</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C38798D4-2938-44E3-89A4-055BB16F5CA3}"/>
              </a:ext>
            </a:extLst>
          </p:cNvPr>
          <p:cNvSpPr txBox="1"/>
          <p:nvPr userDrawn="1"/>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bg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54755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003435" y="8423910"/>
            <a:ext cx="17060093" cy="4339592"/>
          </a:xfrm>
        </p:spPr>
        <p:txBody>
          <a:bodyPr anchor="b" anchorCtr="0">
            <a:noAutofit/>
          </a:bodyPr>
          <a:lstStyle>
            <a:lvl1pPr>
              <a:lnSpc>
                <a:spcPct val="100000"/>
              </a:lnSpc>
              <a:spcAft>
                <a:spcPts val="1200"/>
              </a:spcAft>
              <a:defRPr sz="18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18744135" y="8423910"/>
            <a:ext cx="4639610" cy="3450896"/>
          </a:xfrm>
        </p:spPr>
        <p:txBody>
          <a:bodyPr anchor="ctr" anchorCtr="0"/>
          <a:lstStyle>
            <a:lvl1pPr algn="ctr">
              <a:defRPr sz="1800">
                <a:solidFill>
                  <a:schemeClr val="bg1"/>
                </a:solidFill>
              </a:defRPr>
            </a:lvl1pPr>
          </a:lstStyle>
          <a:p>
            <a:r>
              <a:rPr lang="en-GB" sz="1800"/>
              <a:t>Insert sponsorship mark here</a:t>
            </a:r>
            <a:endParaRPr lang="en-GB"/>
          </a:p>
        </p:txBody>
      </p:sp>
      <p:sp>
        <p:nvSpPr>
          <p:cNvPr id="8" name="Text Placeholder 7"/>
          <p:cNvSpPr>
            <a:spLocks noGrp="1"/>
          </p:cNvSpPr>
          <p:nvPr>
            <p:ph type="body" sz="quarter" idx="15"/>
          </p:nvPr>
        </p:nvSpPr>
        <p:spPr>
          <a:xfrm>
            <a:off x="18744141" y="12036056"/>
            <a:ext cx="4639606" cy="727444"/>
          </a:xfrm>
        </p:spPr>
        <p:txBody>
          <a:bodyPr anchor="b" anchorCtr="0">
            <a:noAutofit/>
          </a:bodyPr>
          <a:lstStyle>
            <a:lvl1pPr>
              <a:lnSpc>
                <a:spcPct val="100000"/>
              </a:lnSpc>
              <a:defRPr sz="190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939923" y="915522"/>
            <a:ext cx="3996520" cy="7488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tx1"/>
                </a:solidFill>
              </a:endParaRPr>
            </a:p>
          </p:txBody>
        </p:sp>
      </p:grpSp>
    </p:spTree>
    <p:extLst>
      <p:ext uri="{BB962C8B-B14F-4D97-AF65-F5344CB8AC3E}">
        <p14:creationId xmlns:p14="http://schemas.microsoft.com/office/powerpoint/2010/main" val="2721942623"/>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003435" y="8423910"/>
            <a:ext cx="17060093" cy="4339592"/>
          </a:xfrm>
        </p:spPr>
        <p:txBody>
          <a:bodyPr anchor="b" anchorCtr="0">
            <a:noAutofit/>
          </a:bodyPr>
          <a:lstStyle>
            <a:lvl1pPr>
              <a:lnSpc>
                <a:spcPct val="100000"/>
              </a:lnSpc>
              <a:spcAft>
                <a:spcPts val="1200"/>
              </a:spcAft>
              <a:defRPr sz="1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18744135" y="8423910"/>
            <a:ext cx="4639610" cy="3450896"/>
          </a:xfrm>
        </p:spPr>
        <p:txBody>
          <a:bodyPr anchor="ctr" anchorCtr="0"/>
          <a:lstStyle>
            <a:lvl1pPr algn="ctr">
              <a:defRPr sz="1800">
                <a:solidFill>
                  <a:schemeClr val="bg1"/>
                </a:solidFill>
              </a:defRPr>
            </a:lvl1pPr>
          </a:lstStyle>
          <a:p>
            <a:r>
              <a:rPr lang="en-GB" sz="1800"/>
              <a:t>Insert sponsorship mark here</a:t>
            </a:r>
            <a:endParaRPr lang="en-GB"/>
          </a:p>
        </p:txBody>
      </p:sp>
      <p:sp>
        <p:nvSpPr>
          <p:cNvPr id="8" name="Text Placeholder 7"/>
          <p:cNvSpPr>
            <a:spLocks noGrp="1"/>
          </p:cNvSpPr>
          <p:nvPr>
            <p:ph type="body" sz="quarter" idx="15"/>
          </p:nvPr>
        </p:nvSpPr>
        <p:spPr>
          <a:xfrm>
            <a:off x="18744141" y="12036056"/>
            <a:ext cx="4639606" cy="727444"/>
          </a:xfrm>
        </p:spPr>
        <p:txBody>
          <a:bodyPr anchor="b" anchorCtr="0">
            <a:noAutofit/>
          </a:bodyPr>
          <a:lstStyle>
            <a:lvl1pPr>
              <a:lnSpc>
                <a:spcPct val="100000"/>
              </a:lnSpc>
              <a:defRPr sz="190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939923" y="915522"/>
            <a:ext cx="3996520" cy="7488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3674386827"/>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Subhead">
    <p:spTree>
      <p:nvGrpSpPr>
        <p:cNvPr id="1" name=""/>
        <p:cNvGrpSpPr/>
        <p:nvPr/>
      </p:nvGrpSpPr>
      <p:grpSpPr>
        <a:xfrm>
          <a:off x="0" y="0"/>
          <a:ext cx="0" cy="0"/>
          <a:chOff x="0" y="0"/>
          <a:chExt cx="0" cy="0"/>
        </a:xfrm>
      </p:grpSpPr>
      <p:sp>
        <p:nvSpPr>
          <p:cNvPr id="2" name="Title 1"/>
          <p:cNvSpPr>
            <a:spLocks noGrp="1"/>
          </p:cNvSpPr>
          <p:nvPr>
            <p:ph type="title"/>
          </p:nvPr>
        </p:nvSpPr>
        <p:spPr>
          <a:xfrm>
            <a:off x="945003" y="513289"/>
            <a:ext cx="22497169" cy="1388962"/>
          </a:xfrm>
        </p:spPr>
        <p:txBody>
          <a:bodyPr anchor="ctr"/>
          <a:lstStyle>
            <a:lvl1pPr>
              <a:defRPr sz="5600"/>
            </a:lvl1pPr>
          </a:lstStyle>
          <a:p>
            <a:r>
              <a:rPr lang="en-US"/>
              <a:t>Click to edit Master title style</a:t>
            </a:r>
          </a:p>
        </p:txBody>
      </p:sp>
      <p:sp>
        <p:nvSpPr>
          <p:cNvPr id="4" name="Text Placeholder 3"/>
          <p:cNvSpPr>
            <a:spLocks noGrp="1"/>
          </p:cNvSpPr>
          <p:nvPr>
            <p:ph type="body" sz="quarter" idx="10" hasCustomPrompt="1"/>
          </p:nvPr>
        </p:nvSpPr>
        <p:spPr>
          <a:xfrm>
            <a:off x="945003" y="1832343"/>
            <a:ext cx="22497169" cy="1018130"/>
          </a:xfrm>
        </p:spPr>
        <p:txBody>
          <a:bodyPr/>
          <a:lstStyle>
            <a:lvl1pPr marL="0" indent="0">
              <a:buNone/>
              <a:defRPr sz="2800" baseline="0"/>
            </a:lvl1pPr>
          </a:lstStyle>
          <a:p>
            <a:pPr lvl="0"/>
            <a:r>
              <a:rPr lang="en-US"/>
              <a:t>Click to edit Subtitle</a:t>
            </a:r>
          </a:p>
        </p:txBody>
      </p:sp>
    </p:spTree>
    <p:extLst>
      <p:ext uri="{BB962C8B-B14F-4D97-AF65-F5344CB8AC3E}">
        <p14:creationId xmlns:p14="http://schemas.microsoft.com/office/powerpoint/2010/main" val="18571138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950525" y="11690361"/>
            <a:ext cx="11185478" cy="1011290"/>
          </a:xfrm>
          <a:prstGeom prst="rect">
            <a:avLst/>
          </a:prstGeom>
        </p:spPr>
        <p:txBody>
          <a:bodyPr lIns="0" tIns="0" rIns="0" bIns="0" anchor="b" anchorCtr="0">
            <a:noAutofit/>
          </a:bodyPr>
          <a:lstStyle>
            <a:lvl1pPr marL="0" indent="0" algn="l">
              <a:lnSpc>
                <a:spcPct val="100000"/>
              </a:lnSpc>
              <a:spcAft>
                <a:spcPts val="0"/>
              </a:spcAft>
              <a:buNone/>
              <a:defRPr sz="3600" b="1">
                <a:solidFill>
                  <a:schemeClr val="bg1"/>
                </a:solidFill>
              </a:defRPr>
            </a:lvl1pPr>
            <a:lvl2pPr marL="0" indent="0" algn="l">
              <a:buNone/>
              <a:defRPr sz="3200" b="0">
                <a:solidFill>
                  <a:schemeClr val="bg1"/>
                </a:solidFill>
              </a:defRPr>
            </a:lvl2pPr>
            <a:lvl3pPr marL="2438340" indent="0" algn="ctr">
              <a:buNone/>
              <a:defRPr sz="4800"/>
            </a:lvl3pPr>
            <a:lvl4pPr marL="3657508" indent="0" algn="ctr">
              <a:buNone/>
              <a:defRPr sz="4266"/>
            </a:lvl4pPr>
            <a:lvl5pPr marL="4876678" indent="0" algn="ctr">
              <a:buNone/>
              <a:defRPr sz="4266"/>
            </a:lvl5pPr>
            <a:lvl6pPr marL="6095848" indent="0" algn="ctr">
              <a:buNone/>
              <a:defRPr sz="4266"/>
            </a:lvl6pPr>
            <a:lvl7pPr marL="7315018" indent="0" algn="ctr">
              <a:buNone/>
              <a:defRPr sz="4266"/>
            </a:lvl7pPr>
            <a:lvl8pPr marL="8534186" indent="0" algn="ctr">
              <a:buNone/>
              <a:defRPr sz="4266"/>
            </a:lvl8pPr>
            <a:lvl9pPr marL="9753356" indent="0" algn="ctr">
              <a:buNone/>
              <a:defRPr sz="4266"/>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950525" y="12725399"/>
            <a:ext cx="11190155" cy="596902"/>
          </a:xfrm>
          <a:prstGeom prst="rect">
            <a:avLst/>
          </a:prstGeom>
        </p:spPr>
        <p:txBody>
          <a:bodyPr/>
          <a:lstStyle>
            <a:lvl1pPr>
              <a:spcAft>
                <a:spcPts val="0"/>
              </a:spcAft>
              <a:defRPr sz="2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939923" y="915522"/>
            <a:ext cx="3996520" cy="7488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33" name="Picture Placeholder 8"/>
          <p:cNvSpPr>
            <a:spLocks noGrp="1"/>
          </p:cNvSpPr>
          <p:nvPr>
            <p:ph type="pic" sz="quarter" idx="11"/>
          </p:nvPr>
        </p:nvSpPr>
        <p:spPr>
          <a:xfrm>
            <a:off x="6788316" y="1455190"/>
            <a:ext cx="10801406" cy="108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610416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950778" y="11690361"/>
            <a:ext cx="11190153" cy="1011290"/>
          </a:xfrm>
          <a:prstGeom prst="rect">
            <a:avLst/>
          </a:prstGeom>
        </p:spPr>
        <p:txBody>
          <a:bodyPr lIns="0" tIns="0" rIns="0" bIns="0" anchor="b" anchorCtr="0">
            <a:noAutofit/>
          </a:bodyPr>
          <a:lstStyle>
            <a:lvl1pPr marL="0" indent="0" algn="l">
              <a:lnSpc>
                <a:spcPct val="100000"/>
              </a:lnSpc>
              <a:spcAft>
                <a:spcPts val="0"/>
              </a:spcAft>
              <a:buNone/>
              <a:defRPr sz="3600" b="1">
                <a:solidFill>
                  <a:schemeClr val="tx1"/>
                </a:solidFill>
              </a:defRPr>
            </a:lvl1pPr>
            <a:lvl2pPr marL="0" indent="0" algn="l">
              <a:buNone/>
              <a:defRPr sz="3200" b="0"/>
            </a:lvl2pPr>
            <a:lvl3pPr marL="2438340" indent="0" algn="ctr">
              <a:buNone/>
              <a:defRPr sz="4800"/>
            </a:lvl3pPr>
            <a:lvl4pPr marL="3657508" indent="0" algn="ctr">
              <a:buNone/>
              <a:defRPr sz="4266"/>
            </a:lvl4pPr>
            <a:lvl5pPr marL="4876678" indent="0" algn="ctr">
              <a:buNone/>
              <a:defRPr sz="4266"/>
            </a:lvl5pPr>
            <a:lvl6pPr marL="6095848" indent="0" algn="ctr">
              <a:buNone/>
              <a:defRPr sz="4266"/>
            </a:lvl6pPr>
            <a:lvl7pPr marL="7315018" indent="0" algn="ctr">
              <a:buNone/>
              <a:defRPr sz="4266"/>
            </a:lvl7pPr>
            <a:lvl8pPr marL="8534186" indent="0" algn="ctr">
              <a:buNone/>
              <a:defRPr sz="4266"/>
            </a:lvl8pPr>
            <a:lvl9pPr marL="9753356" indent="0" algn="ctr">
              <a:buNone/>
              <a:defRPr sz="4266"/>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950775" y="12725399"/>
            <a:ext cx="11190155" cy="596902"/>
          </a:xfrm>
          <a:prstGeom prst="rect">
            <a:avLst/>
          </a:prstGeom>
        </p:spPr>
        <p:txBody>
          <a:bodyPr>
            <a:noAutofit/>
          </a:bodyPr>
          <a:lstStyle>
            <a:lvl1pPr>
              <a:spcAft>
                <a:spcPts val="0"/>
              </a:spcAft>
              <a:defRPr sz="2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950774" y="914400"/>
            <a:ext cx="3996520" cy="7488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30" name="Picture Placeholder 8"/>
          <p:cNvSpPr>
            <a:spLocks noGrp="1"/>
          </p:cNvSpPr>
          <p:nvPr>
            <p:ph type="pic" sz="quarter" idx="11"/>
          </p:nvPr>
        </p:nvSpPr>
        <p:spPr>
          <a:xfrm>
            <a:off x="6788316" y="1455190"/>
            <a:ext cx="10801406" cy="108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654368612"/>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8421397" y="3060900"/>
            <a:ext cx="7560984" cy="7560000"/>
          </a:xfrm>
          <a:prstGeom prst="ellipse">
            <a:avLst/>
          </a:prstGeom>
          <a:ln w="25400">
            <a:solidFill>
              <a:schemeClr val="accent1"/>
            </a:solidFill>
          </a:ln>
        </p:spPr>
        <p:txBody>
          <a:bodyPr lIns="108000" tIns="108000" rIns="108000" bIns="108000" anchor="ctr" anchorCtr="0">
            <a:normAutofit/>
          </a:bodyPr>
          <a:lstStyle>
            <a:lvl1pPr algn="ctr">
              <a:lnSpc>
                <a:spcPts val="7600"/>
              </a:lnSpc>
              <a:defRPr sz="6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950525" y="11690361"/>
            <a:ext cx="11185478" cy="1011290"/>
          </a:xfrm>
          <a:prstGeom prst="rect">
            <a:avLst/>
          </a:prstGeom>
        </p:spPr>
        <p:txBody>
          <a:bodyPr lIns="0" tIns="0" rIns="0" bIns="0" anchor="b" anchorCtr="0">
            <a:noAutofit/>
          </a:bodyPr>
          <a:lstStyle>
            <a:lvl1pPr marL="0" indent="0" algn="l">
              <a:lnSpc>
                <a:spcPct val="100000"/>
              </a:lnSpc>
              <a:spcAft>
                <a:spcPts val="0"/>
              </a:spcAft>
              <a:buNone/>
              <a:defRPr sz="3200">
                <a:solidFill>
                  <a:schemeClr val="bg1"/>
                </a:solidFill>
              </a:defRPr>
            </a:lvl1pPr>
            <a:lvl2pPr marL="1219170" indent="0" algn="ctr">
              <a:buNone/>
              <a:defRPr sz="5334"/>
            </a:lvl2pPr>
            <a:lvl3pPr marL="2438340" indent="0" algn="ctr">
              <a:buNone/>
              <a:defRPr sz="4800"/>
            </a:lvl3pPr>
            <a:lvl4pPr marL="3657508" indent="0" algn="ctr">
              <a:buNone/>
              <a:defRPr sz="4266"/>
            </a:lvl4pPr>
            <a:lvl5pPr marL="4876678" indent="0" algn="ctr">
              <a:buNone/>
              <a:defRPr sz="4266"/>
            </a:lvl5pPr>
            <a:lvl6pPr marL="6095848" indent="0" algn="ctr">
              <a:buNone/>
              <a:defRPr sz="4266"/>
            </a:lvl6pPr>
            <a:lvl7pPr marL="7315018" indent="0" algn="ctr">
              <a:buNone/>
              <a:defRPr sz="4266"/>
            </a:lvl7pPr>
            <a:lvl8pPr marL="8534186" indent="0" algn="ctr">
              <a:buNone/>
              <a:defRPr sz="4266"/>
            </a:lvl8pPr>
            <a:lvl9pPr marL="9753356" indent="0" algn="ctr">
              <a:buNone/>
              <a:defRPr sz="4266"/>
            </a:lvl9pPr>
          </a:lstStyle>
          <a:p>
            <a:r>
              <a:rPr lang="en-US" noProof="0"/>
              <a:t>Click to edit Master subtitle style</a:t>
            </a:r>
          </a:p>
        </p:txBody>
      </p:sp>
      <p:sp>
        <p:nvSpPr>
          <p:cNvPr id="5" name="Text Placeholder 4"/>
          <p:cNvSpPr>
            <a:spLocks noGrp="1"/>
          </p:cNvSpPr>
          <p:nvPr>
            <p:ph type="body" sz="quarter" idx="10"/>
          </p:nvPr>
        </p:nvSpPr>
        <p:spPr>
          <a:xfrm>
            <a:off x="950525" y="12725399"/>
            <a:ext cx="11190155" cy="596902"/>
          </a:xfrm>
          <a:prstGeom prst="rect">
            <a:avLst/>
          </a:prstGeom>
        </p:spPr>
        <p:txBody>
          <a:bodyPr/>
          <a:lstStyle>
            <a:lvl1pPr>
              <a:spcAft>
                <a:spcPts val="0"/>
              </a:spcAft>
              <a:defRPr sz="2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939923" y="915522"/>
            <a:ext cx="3996520" cy="7488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38395784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8425097" y="3060000"/>
            <a:ext cx="7560984" cy="7560000"/>
          </a:xfrm>
          <a:prstGeom prst="ellipse">
            <a:avLst/>
          </a:prstGeom>
          <a:ln w="25400">
            <a:solidFill>
              <a:schemeClr val="accent1"/>
            </a:solidFill>
          </a:ln>
        </p:spPr>
        <p:txBody>
          <a:bodyPr lIns="108000" tIns="108000" rIns="108000" bIns="108000" anchor="ctr" anchorCtr="0">
            <a:normAutofit/>
          </a:bodyPr>
          <a:lstStyle>
            <a:lvl1pPr algn="ctr">
              <a:lnSpc>
                <a:spcPts val="7600"/>
              </a:lnSpc>
              <a:defRPr sz="64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950778" y="11690361"/>
            <a:ext cx="11190153" cy="1011290"/>
          </a:xfrm>
          <a:prstGeom prst="rect">
            <a:avLst/>
          </a:prstGeom>
        </p:spPr>
        <p:txBody>
          <a:bodyPr lIns="0" tIns="0" rIns="0" bIns="0" anchor="b" anchorCtr="0">
            <a:noAutofit/>
          </a:bodyPr>
          <a:lstStyle>
            <a:lvl1pPr marL="0" indent="0" algn="l">
              <a:lnSpc>
                <a:spcPct val="100000"/>
              </a:lnSpc>
              <a:spcAft>
                <a:spcPts val="0"/>
              </a:spcAft>
              <a:buNone/>
              <a:defRPr sz="3200">
                <a:solidFill>
                  <a:schemeClr val="tx1"/>
                </a:solidFill>
              </a:defRPr>
            </a:lvl1pPr>
            <a:lvl2pPr marL="1219170" indent="0" algn="ctr">
              <a:buNone/>
              <a:defRPr sz="5334"/>
            </a:lvl2pPr>
            <a:lvl3pPr marL="2438340" indent="0" algn="ctr">
              <a:buNone/>
              <a:defRPr sz="4800"/>
            </a:lvl3pPr>
            <a:lvl4pPr marL="3657508" indent="0" algn="ctr">
              <a:buNone/>
              <a:defRPr sz="4266"/>
            </a:lvl4pPr>
            <a:lvl5pPr marL="4876678" indent="0" algn="ctr">
              <a:buNone/>
              <a:defRPr sz="4266"/>
            </a:lvl5pPr>
            <a:lvl6pPr marL="6095848" indent="0" algn="ctr">
              <a:buNone/>
              <a:defRPr sz="4266"/>
            </a:lvl6pPr>
            <a:lvl7pPr marL="7315018" indent="0" algn="ctr">
              <a:buNone/>
              <a:defRPr sz="4266"/>
            </a:lvl7pPr>
            <a:lvl8pPr marL="8534186" indent="0" algn="ctr">
              <a:buNone/>
              <a:defRPr sz="4266"/>
            </a:lvl8pPr>
            <a:lvl9pPr marL="9753356" indent="0" algn="ctr">
              <a:buNone/>
              <a:defRPr sz="4266"/>
            </a:lvl9pPr>
          </a:lstStyle>
          <a:p>
            <a:r>
              <a:rPr lang="en-US" noProof="0"/>
              <a:t>Click to edit Master subtitle style</a:t>
            </a:r>
          </a:p>
        </p:txBody>
      </p:sp>
      <p:sp>
        <p:nvSpPr>
          <p:cNvPr id="5" name="Text Placeholder 4"/>
          <p:cNvSpPr>
            <a:spLocks noGrp="1"/>
          </p:cNvSpPr>
          <p:nvPr>
            <p:ph type="body" sz="quarter" idx="10"/>
          </p:nvPr>
        </p:nvSpPr>
        <p:spPr>
          <a:xfrm>
            <a:off x="950775" y="12725399"/>
            <a:ext cx="11190155" cy="596902"/>
          </a:xfrm>
          <a:prstGeom prst="rect">
            <a:avLst/>
          </a:prstGeom>
        </p:spPr>
        <p:txBody>
          <a:bodyPr>
            <a:noAutofit/>
          </a:bodyPr>
          <a:lstStyle>
            <a:lvl1pPr>
              <a:spcAft>
                <a:spcPts val="0"/>
              </a:spcAft>
              <a:defRPr sz="2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950774" y="914400"/>
            <a:ext cx="3996520" cy="7488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2456665475"/>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Bulleted Content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6619" y="641351"/>
            <a:ext cx="10243237" cy="2000249"/>
          </a:xfrm>
        </p:spPr>
        <p:txBody>
          <a:bodyPr/>
          <a:lstStyle>
            <a:lvl1pPr>
              <a:defRPr/>
            </a:lvl1pPr>
          </a:lstStyle>
          <a:p>
            <a:r>
              <a:rPr lang="en-US"/>
              <a:t>(Presentation Title Small) Lorem Ipsum Dolor Sit </a:t>
            </a:r>
            <a:r>
              <a:rPr lang="en-US" err="1"/>
              <a:t>Amet</a:t>
            </a:r>
            <a:r>
              <a:rPr lang="en-US"/>
              <a:t> </a:t>
            </a:r>
            <a:r>
              <a:rPr lang="en-US" err="1"/>
              <a:t>Consectetur</a:t>
            </a:r>
            <a:r>
              <a:rPr lang="en-US"/>
              <a:t> </a:t>
            </a:r>
            <a:r>
              <a:rPr lang="en-US" err="1"/>
              <a:t>Adispiscing</a:t>
            </a:r>
            <a:endParaRPr lang="en-US"/>
          </a:p>
        </p:txBody>
      </p:sp>
      <p:sp>
        <p:nvSpPr>
          <p:cNvPr id="5" name="Slide Number Placeholder 4">
            <a:extLst>
              <a:ext uri="{FF2B5EF4-FFF2-40B4-BE49-F238E27FC236}">
                <a16:creationId xmlns:a16="http://schemas.microsoft.com/office/drawing/2014/main" id="{6DE65A51-BE5B-3147-A29A-BD861835E0A9}"/>
              </a:ext>
            </a:extLst>
          </p:cNvPr>
          <p:cNvSpPr>
            <a:spLocks noGrp="1"/>
          </p:cNvSpPr>
          <p:nvPr>
            <p:ph type="sldNum" sz="quarter" idx="10"/>
          </p:nvPr>
        </p:nvSpPr>
        <p:spPr>
          <a:xfrm>
            <a:off x="17222788" y="12631055"/>
            <a:ext cx="5487987" cy="730250"/>
          </a:xfrm>
          <a:prstGeom prst="rect">
            <a:avLst/>
          </a:prstGeom>
        </p:spPr>
        <p:txBody>
          <a:bodyPr/>
          <a:lstStyle/>
          <a:p>
            <a:fld id="{9E6989C9-DA32-E744-9D0A-526DB4D6E77F}" type="slidenum">
              <a:rPr lang="en-US" smtClean="0"/>
              <a:pPr/>
              <a:t>‹#›</a:t>
            </a:fld>
            <a:endParaRPr lang="en-US"/>
          </a:p>
        </p:txBody>
      </p:sp>
      <p:sp>
        <p:nvSpPr>
          <p:cNvPr id="7" name="Text Placeholder 2">
            <a:extLst>
              <a:ext uri="{FF2B5EF4-FFF2-40B4-BE49-F238E27FC236}">
                <a16:creationId xmlns:a16="http://schemas.microsoft.com/office/drawing/2014/main" id="{7EE2C90B-8671-0349-8E8A-5BB90344B343}"/>
              </a:ext>
            </a:extLst>
          </p:cNvPr>
          <p:cNvSpPr>
            <a:spLocks noGrp="1"/>
          </p:cNvSpPr>
          <p:nvPr>
            <p:ph type="body" idx="1" hasCustomPrompt="1"/>
          </p:nvPr>
        </p:nvSpPr>
        <p:spPr>
          <a:xfrm>
            <a:off x="3897305" y="4114800"/>
            <a:ext cx="12003547" cy="914400"/>
          </a:xfrm>
        </p:spPr>
        <p:txBody>
          <a:bodyPr anchor="t" anchorCtr="0">
            <a:normAutofit/>
          </a:bodyPr>
          <a:lstStyle>
            <a:lvl1pPr marL="0" indent="0">
              <a:buNone/>
              <a:defRPr sz="45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(Slide Headline) Lorem Ipsum Dolor</a:t>
            </a:r>
          </a:p>
        </p:txBody>
      </p:sp>
      <p:sp>
        <p:nvSpPr>
          <p:cNvPr id="10" name="Content Placeholder 3">
            <a:extLst>
              <a:ext uri="{FF2B5EF4-FFF2-40B4-BE49-F238E27FC236}">
                <a16:creationId xmlns:a16="http://schemas.microsoft.com/office/drawing/2014/main" id="{D2199689-DB91-3943-A624-DDA5EABE49B6}"/>
              </a:ext>
            </a:extLst>
          </p:cNvPr>
          <p:cNvSpPr>
            <a:spLocks noGrp="1"/>
          </p:cNvSpPr>
          <p:nvPr>
            <p:ph sz="half" idx="2" hasCustomPrompt="1"/>
          </p:nvPr>
        </p:nvSpPr>
        <p:spPr>
          <a:xfrm>
            <a:off x="3897305" y="5192033"/>
            <a:ext cx="16455978" cy="2580367"/>
          </a:xfrm>
        </p:spPr>
        <p:txBody>
          <a:bodyPr lIns="0" tIns="0" rIns="0" bIns="0">
            <a:normAutofit/>
          </a:bodyPr>
          <a:lstStyle>
            <a:lvl1pPr>
              <a:defRPr sz="2400" b="0">
                <a:solidFill>
                  <a:srgbClr val="002351"/>
                </a:solidFill>
              </a:defRPr>
            </a:lvl1pPr>
            <a:lvl2pPr marL="914400" indent="0">
              <a:buNone/>
              <a:defRPr/>
            </a:lvl2pPr>
            <a:lvl3pPr marL="1828800" indent="0">
              <a:buNone/>
              <a:defRPr/>
            </a:lvl3pPr>
            <a:lvl4pPr marL="2743200" indent="0">
              <a:buNone/>
              <a:defRPr/>
            </a:lvl4pPr>
          </a:lstStyle>
          <a:p>
            <a:pPr lvl="0"/>
            <a:r>
              <a:rPr lang="en-US"/>
              <a:t>(Body Text Small)</a:t>
            </a:r>
          </a:p>
        </p:txBody>
      </p:sp>
      <p:sp>
        <p:nvSpPr>
          <p:cNvPr id="6" name="Text Placeholder 2">
            <a:extLst>
              <a:ext uri="{FF2B5EF4-FFF2-40B4-BE49-F238E27FC236}">
                <a16:creationId xmlns:a16="http://schemas.microsoft.com/office/drawing/2014/main" id="{8B569184-7724-0640-93EE-D8508D2D21D7}"/>
              </a:ext>
            </a:extLst>
          </p:cNvPr>
          <p:cNvSpPr>
            <a:spLocks noGrp="1"/>
          </p:cNvSpPr>
          <p:nvPr>
            <p:ph type="body" idx="11" hasCustomPrompt="1"/>
          </p:nvPr>
        </p:nvSpPr>
        <p:spPr>
          <a:xfrm>
            <a:off x="3897305" y="8103476"/>
            <a:ext cx="12003547" cy="378372"/>
          </a:xfrm>
        </p:spPr>
        <p:txBody>
          <a:bodyPr anchor="t" anchorCtr="0">
            <a:normAutofit/>
          </a:bodyPr>
          <a:lstStyle>
            <a:lvl1pPr marL="0" indent="0">
              <a:buNone/>
              <a:defRPr sz="24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(Subhead) Lorem Ipsum Dolor Sit </a:t>
            </a:r>
            <a:r>
              <a:rPr lang="en-US" err="1"/>
              <a:t>Amet</a:t>
            </a:r>
            <a:r>
              <a:rPr lang="en-US"/>
              <a:t>:</a:t>
            </a:r>
          </a:p>
        </p:txBody>
      </p:sp>
      <p:sp>
        <p:nvSpPr>
          <p:cNvPr id="8" name="Content Placeholder 3">
            <a:extLst>
              <a:ext uri="{FF2B5EF4-FFF2-40B4-BE49-F238E27FC236}">
                <a16:creationId xmlns:a16="http://schemas.microsoft.com/office/drawing/2014/main" id="{D6F03AF8-7EA4-004A-B3A8-54D6BF66C6B0}"/>
              </a:ext>
            </a:extLst>
          </p:cNvPr>
          <p:cNvSpPr>
            <a:spLocks noGrp="1"/>
          </p:cNvSpPr>
          <p:nvPr>
            <p:ph sz="half" idx="12" hasCustomPrompt="1"/>
          </p:nvPr>
        </p:nvSpPr>
        <p:spPr>
          <a:xfrm>
            <a:off x="3897305" y="8718331"/>
            <a:ext cx="16455978" cy="2580367"/>
          </a:xfrm>
        </p:spPr>
        <p:txBody>
          <a:bodyPr lIns="0" tIns="0" rIns="0" bIns="0">
            <a:normAutofit/>
          </a:bodyPr>
          <a:lstStyle>
            <a:lvl1pPr marL="342900" indent="-342900">
              <a:buFont typeface="Arial" panose="020B0604020202020204" pitchFamily="34" charset="0"/>
              <a:buChar char="•"/>
              <a:defRPr sz="2400" b="0">
                <a:solidFill>
                  <a:srgbClr val="002351"/>
                </a:solidFill>
              </a:defRPr>
            </a:lvl1pPr>
            <a:lvl2pPr marL="914400" indent="0">
              <a:buFont typeface="Arial" panose="020B0604020202020204" pitchFamily="34" charset="0"/>
              <a:buNone/>
              <a:defRPr sz="2400"/>
            </a:lvl2pPr>
            <a:lvl3pPr marL="1828800" indent="0">
              <a:buNone/>
              <a:defRPr/>
            </a:lvl3pPr>
            <a:lvl4pPr marL="2743200" indent="0">
              <a:buNone/>
              <a:defRPr/>
            </a:lvl4pPr>
          </a:lstStyle>
          <a:p>
            <a:pPr lvl="0"/>
            <a:r>
              <a:rPr lang="en-US"/>
              <a:t>(Body Text Small)</a:t>
            </a:r>
          </a:p>
        </p:txBody>
      </p:sp>
    </p:spTree>
    <p:extLst>
      <p:ext uri="{BB962C8B-B14F-4D97-AF65-F5344CB8AC3E}">
        <p14:creationId xmlns:p14="http://schemas.microsoft.com/office/powerpoint/2010/main" val="4141625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939923" y="3400427"/>
            <a:ext cx="20839179" cy="3184806"/>
          </a:xfrm>
        </p:spPr>
        <p:txBody>
          <a:bodyPr anchor="b"/>
          <a:lstStyle>
            <a:lvl1pPr>
              <a:lnSpc>
                <a:spcPct val="95000"/>
              </a:lnSpc>
              <a:defRPr sz="77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939921" y="6847090"/>
            <a:ext cx="20839183" cy="3133064"/>
          </a:xfrm>
        </p:spPr>
        <p:txBody>
          <a:bodyPr lIns="0" tIns="0" rIns="0" bIns="0">
            <a:noAutofit/>
          </a:bodyPr>
          <a:lstStyle>
            <a:lvl1pPr marL="0" indent="0">
              <a:lnSpc>
                <a:spcPct val="95000"/>
              </a:lnSpc>
              <a:spcAft>
                <a:spcPts val="0"/>
              </a:spcAft>
              <a:buNone/>
              <a:defRPr sz="7700">
                <a:solidFill>
                  <a:schemeClr val="bg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
        <p:nvSpPr>
          <p:cNvPr id="13" name="Copyright"/>
          <p:cNvSpPr txBox="1"/>
          <p:nvPr userDrawn="1"/>
        </p:nvSpPr>
        <p:spPr>
          <a:xfrm>
            <a:off x="939923" y="12954000"/>
            <a:ext cx="10711729" cy="200055"/>
          </a:xfrm>
          <a:prstGeom prst="rect">
            <a:avLst/>
          </a:prstGeom>
          <a:noFill/>
        </p:spPr>
        <p:txBody>
          <a:bodyPr wrap="square" lIns="0" tIns="0" rIns="0" bIns="0" rtlCol="0">
            <a:spAutoFit/>
          </a:bodyPr>
          <a:lstStyle/>
          <a:p>
            <a:pPr marL="0" indent="0">
              <a:spcBef>
                <a:spcPts val="1600"/>
              </a:spcBef>
              <a:buSzPct val="100000"/>
              <a:buFont typeface="Arial"/>
              <a:buNone/>
            </a:pPr>
            <a:r>
              <a:rPr lang="en-US" sz="1300" noProof="0">
                <a:solidFill>
                  <a:schemeClr val="bg1"/>
                </a:solidFill>
              </a:rPr>
              <a:t>Copyright © 2019 Deloitte Development LLC. All rights reserved.</a:t>
            </a:r>
          </a:p>
        </p:txBody>
      </p:sp>
    </p:spTree>
    <p:extLst>
      <p:ext uri="{BB962C8B-B14F-4D97-AF65-F5344CB8AC3E}">
        <p14:creationId xmlns:p14="http://schemas.microsoft.com/office/powerpoint/2010/main" val="4071102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939923" y="3411337"/>
            <a:ext cx="20839179" cy="3184806"/>
          </a:xfrm>
        </p:spPr>
        <p:txBody>
          <a:bodyPr anchor="b"/>
          <a:lstStyle>
            <a:lvl1pPr>
              <a:lnSpc>
                <a:spcPct val="95000"/>
              </a:lnSpc>
              <a:defRPr sz="77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939923" y="6858000"/>
            <a:ext cx="20839179" cy="3133064"/>
          </a:xfrm>
        </p:spPr>
        <p:txBody>
          <a:bodyPr lIns="0" tIns="0" rIns="0" bIns="0">
            <a:noAutofit/>
          </a:bodyPr>
          <a:lstStyle>
            <a:lvl1pPr marL="0" indent="0">
              <a:lnSpc>
                <a:spcPct val="95000"/>
              </a:lnSpc>
              <a:spcAft>
                <a:spcPts val="0"/>
              </a:spcAft>
              <a:buNone/>
              <a:defRPr sz="7700">
                <a:solidFill>
                  <a:schemeClr val="bg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
        <p:nvSpPr>
          <p:cNvPr id="21" name="Copyright"/>
          <p:cNvSpPr txBox="1"/>
          <p:nvPr userDrawn="1"/>
        </p:nvSpPr>
        <p:spPr>
          <a:xfrm>
            <a:off x="939923" y="12954000"/>
            <a:ext cx="10711729" cy="200055"/>
          </a:xfrm>
          <a:prstGeom prst="rect">
            <a:avLst/>
          </a:prstGeom>
          <a:noFill/>
        </p:spPr>
        <p:txBody>
          <a:bodyPr wrap="square" lIns="0" tIns="0" rIns="0" bIns="0" rtlCol="0">
            <a:spAutoFit/>
          </a:bodyPr>
          <a:lstStyle/>
          <a:p>
            <a:pPr marL="0" indent="0">
              <a:spcBef>
                <a:spcPts val="1600"/>
              </a:spcBef>
              <a:buSzPct val="100000"/>
              <a:buFont typeface="Arial"/>
              <a:buNone/>
            </a:pPr>
            <a:r>
              <a:rPr lang="en-US" sz="1300" noProof="0">
                <a:solidFill>
                  <a:schemeClr val="bg1"/>
                </a:solidFill>
              </a:rPr>
              <a:t>Copyright © 2019 Deloitte Development LLC. All rights reserved.</a:t>
            </a:r>
          </a:p>
        </p:txBody>
      </p:sp>
    </p:spTree>
    <p:extLst>
      <p:ext uri="{BB962C8B-B14F-4D97-AF65-F5344CB8AC3E}">
        <p14:creationId xmlns:p14="http://schemas.microsoft.com/office/powerpoint/2010/main" val="27469270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939925" y="3411337"/>
            <a:ext cx="20839179" cy="3184806"/>
          </a:xfrm>
        </p:spPr>
        <p:txBody>
          <a:bodyPr anchor="b"/>
          <a:lstStyle>
            <a:lvl1pPr>
              <a:lnSpc>
                <a:spcPct val="95000"/>
              </a:lnSpc>
              <a:defRPr sz="77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939922" y="6858000"/>
            <a:ext cx="21084745" cy="3133064"/>
          </a:xfrm>
        </p:spPr>
        <p:txBody>
          <a:bodyPr lIns="0" tIns="0" rIns="0" bIns="0">
            <a:noAutofit/>
          </a:bodyPr>
          <a:lstStyle>
            <a:lvl1pPr marL="0" indent="0">
              <a:lnSpc>
                <a:spcPct val="95000"/>
              </a:lnSpc>
              <a:spcAft>
                <a:spcPts val="0"/>
              </a:spcAft>
              <a:buNone/>
              <a:defRPr sz="7700">
                <a:solidFill>
                  <a:schemeClr val="tx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3451562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961093" y="3181351"/>
            <a:ext cx="18061559" cy="9417050"/>
          </a:xfrm>
          <a:prstGeom prst="rect">
            <a:avLst/>
          </a:prstGeom>
        </p:spPr>
        <p:txBody>
          <a:bodyPr>
            <a:noAutofit/>
          </a:bodyPr>
          <a:lstStyle>
            <a:lvl1pPr>
              <a:spcBef>
                <a:spcPts val="9600"/>
              </a:spcBef>
              <a:defRPr sz="5600">
                <a:solidFill>
                  <a:schemeClr val="bg1"/>
                </a:solidFill>
              </a:defRPr>
            </a:lvl1pPr>
            <a:lvl2pPr marL="1219170" indent="-1219170">
              <a:defRPr sz="8000">
                <a:solidFill>
                  <a:schemeClr val="bg2"/>
                </a:solidFill>
              </a:defRPr>
            </a:lvl2pPr>
            <a:lvl3pPr>
              <a:defRPr sz="8000">
                <a:solidFill>
                  <a:schemeClr val="bg2"/>
                </a:solidFill>
              </a:defRPr>
            </a:lvl3pPr>
            <a:lvl4pPr>
              <a:defRPr sz="8000">
                <a:solidFill>
                  <a:schemeClr val="bg2"/>
                </a:solidFill>
              </a:defRPr>
            </a:lvl4pPr>
            <a:lvl5pPr>
              <a:defRPr sz="8000">
                <a:solidFill>
                  <a:schemeClr val="bg2"/>
                </a:solidFill>
              </a:defRPr>
            </a:lvl5pPr>
          </a:lstStyle>
          <a:p>
            <a:pPr lvl="0"/>
            <a:r>
              <a:rPr lang="en-US" noProof="0"/>
              <a:t>Click to edit Master text styles</a:t>
            </a:r>
          </a:p>
        </p:txBody>
      </p:sp>
      <p:sp>
        <p:nvSpPr>
          <p:cNvPr id="19" name="Copyright"/>
          <p:cNvSpPr txBox="1"/>
          <p:nvPr userDrawn="1"/>
        </p:nvSpPr>
        <p:spPr>
          <a:xfrm>
            <a:off x="939923" y="12954000"/>
            <a:ext cx="10711729" cy="200055"/>
          </a:xfrm>
          <a:prstGeom prst="rect">
            <a:avLst/>
          </a:prstGeom>
          <a:noFill/>
        </p:spPr>
        <p:txBody>
          <a:bodyPr wrap="square" lIns="0" tIns="0" rIns="0" bIns="0" rtlCol="0">
            <a:spAutoFit/>
          </a:bodyPr>
          <a:lstStyle/>
          <a:p>
            <a:pPr marL="0" indent="0">
              <a:spcBef>
                <a:spcPts val="1600"/>
              </a:spcBef>
              <a:buSzPct val="100000"/>
              <a:buFont typeface="Arial"/>
              <a:buNone/>
            </a:pPr>
            <a:r>
              <a:rPr lang="en-US" sz="1300" noProof="0">
                <a:solidFill>
                  <a:schemeClr val="bg1"/>
                </a:solidFill>
              </a:rPr>
              <a:t>Copyright © 2016 Deloitte Development LLC. All rights reserved.</a:t>
            </a:r>
          </a:p>
        </p:txBody>
      </p:sp>
    </p:spTree>
    <p:extLst>
      <p:ext uri="{BB962C8B-B14F-4D97-AF65-F5344CB8AC3E}">
        <p14:creationId xmlns:p14="http://schemas.microsoft.com/office/powerpoint/2010/main" val="55528720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939923" y="3330582"/>
            <a:ext cx="18700009" cy="9267820"/>
          </a:xfrm>
          <a:prstGeom prst="rect">
            <a:avLst/>
          </a:prstGeom>
        </p:spPr>
        <p:txBody>
          <a:bodyPr/>
          <a:lstStyle>
            <a:lvl1pPr>
              <a:tabLst>
                <a:tab pos="17944652" algn="r"/>
              </a:tabLst>
              <a:defRPr/>
            </a:lvl1pPr>
            <a:lvl2pPr>
              <a:tabLst>
                <a:tab pos="17944652" algn="r"/>
              </a:tabLst>
              <a:defRPr/>
            </a:lvl2pPr>
            <a:lvl3pPr>
              <a:tabLst>
                <a:tab pos="17944652" algn="r"/>
              </a:tabLst>
              <a:defRPr/>
            </a:lvl3pPr>
            <a:lvl4pPr>
              <a:tabLst>
                <a:tab pos="17944652" algn="r"/>
              </a:tabLst>
              <a:defRPr/>
            </a:lvl4pPr>
            <a:lvl5pPr>
              <a:tabLst>
                <a:tab pos="13410864" algn="r"/>
              </a:tabLst>
              <a:defRPr baseline="0"/>
            </a:lvl5pPr>
            <a:lvl6pPr>
              <a:tabLst>
                <a:tab pos="17944652" algn="r"/>
              </a:tabLst>
              <a:defRPr/>
            </a:lvl6pPr>
            <a:lvl7pPr>
              <a:tabLst>
                <a:tab pos="17944652" algn="r"/>
              </a:tabLst>
              <a:defRPr/>
            </a:lvl7pPr>
            <a:lvl8pPr>
              <a:tabLst>
                <a:tab pos="17944652" algn="r"/>
              </a:tabLst>
              <a:defRPr/>
            </a:lvl8pPr>
            <a:lvl9pPr>
              <a:tabLst>
                <a:tab pos="17944652"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9546411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11211195" y="3400426"/>
            <a:ext cx="12236059" cy="9197976"/>
          </a:xfrm>
        </p:spPr>
        <p:txBody>
          <a:bodyPr/>
          <a:lstStyle/>
          <a:p>
            <a:r>
              <a:rPr lang="en-US" noProof="0"/>
              <a:t>Click icon to add picture</a:t>
            </a:r>
          </a:p>
        </p:txBody>
      </p:sp>
      <p:sp>
        <p:nvSpPr>
          <p:cNvPr id="6" name="Content Placeholder 3"/>
          <p:cNvSpPr>
            <a:spLocks noGrp="1"/>
          </p:cNvSpPr>
          <p:nvPr>
            <p:ph sz="quarter" idx="10"/>
          </p:nvPr>
        </p:nvSpPr>
        <p:spPr>
          <a:xfrm>
            <a:off x="939923" y="3330581"/>
            <a:ext cx="8668455" cy="9267822"/>
          </a:xfrm>
          <a:prstGeom prst="rect">
            <a:avLst/>
          </a:prstGeom>
        </p:spPr>
        <p:txBody>
          <a:bodyPr/>
          <a:lstStyle>
            <a:lvl1pPr>
              <a:tabLst>
                <a:tab pos="13410864" algn="r"/>
              </a:tabLst>
              <a:defRPr/>
            </a:lvl1pPr>
            <a:lvl2pPr>
              <a:tabLst>
                <a:tab pos="13410864" algn="r"/>
              </a:tabLst>
              <a:defRPr/>
            </a:lvl2pPr>
            <a:lvl3pPr>
              <a:tabLst>
                <a:tab pos="13410864" algn="r"/>
              </a:tabLst>
              <a:defRPr/>
            </a:lvl3pPr>
            <a:lvl4pPr>
              <a:tabLst>
                <a:tab pos="13410864" algn="r"/>
              </a:tabLst>
              <a:defRPr/>
            </a:lvl4pPr>
            <a:lvl5pPr>
              <a:tabLst>
                <a:tab pos="13410864"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26277727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939923" y="3330581"/>
            <a:ext cx="22507330" cy="9267822"/>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24302023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
        <p:nvSpPr>
          <p:cNvPr id="8" name="Text Placeholder 18"/>
          <p:cNvSpPr>
            <a:spLocks noGrp="1"/>
          </p:cNvSpPr>
          <p:nvPr>
            <p:ph idx="1"/>
          </p:nvPr>
        </p:nvSpPr>
        <p:spPr>
          <a:xfrm>
            <a:off x="939923" y="3331637"/>
            <a:ext cx="22507330" cy="9266766"/>
          </a:xfrm>
          <a:prstGeom prst="rect">
            <a:avLst/>
          </a:prstGeom>
        </p:spPr>
        <p:txBody>
          <a:bodyPr vert="horz" lIns="0" tIns="0" rIns="0" bIns="0" rtlCol="0">
            <a:noAutofit/>
          </a:bodyPr>
          <a:lstStyle>
            <a:lvl1pPr marL="0" indent="0" algn="l">
              <a:buFontTx/>
              <a:buNone/>
              <a:defRPr/>
            </a:lvl1pPr>
            <a:lvl2pPr marL="254000" indent="-254000" algn="l">
              <a:buClrTx/>
              <a:buSzPct val="100000"/>
              <a:buFont typeface="Arial" panose="020B0604020202020204" pitchFamily="34" charset="0"/>
              <a:buChar char="•"/>
              <a:defRPr/>
            </a:lvl2pPr>
            <a:lvl3pPr marL="558800" indent="-254000" algn="l">
              <a:buClrTx/>
              <a:buSzPct val="100000"/>
              <a:buFont typeface="Arial" panose="020B0604020202020204" pitchFamily="34" charset="0"/>
              <a:buChar char="−"/>
              <a:defRPr/>
            </a:lvl3pPr>
            <a:lvl4pPr marL="863600" indent="-254000" algn="l">
              <a:buClrTx/>
              <a:buSzPct val="100000"/>
              <a:buFont typeface="Arial" panose="020B0604020202020204" pitchFamily="34" charset="0"/>
              <a:buChar char="◦"/>
              <a:defRPr/>
            </a:lvl4pPr>
            <a:lvl5pPr marL="1168400" indent="-254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92658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939923" y="3352805"/>
            <a:ext cx="22507330" cy="9245598"/>
          </a:xfrm>
          <a:prstGeom prst="rect">
            <a:avLst/>
          </a:prstGeom>
        </p:spPr>
        <p:txBody>
          <a:bodyPr vert="horz" lIns="0" tIns="0" rIns="0" bIns="0" rtlCol="0">
            <a:noAutofit/>
          </a:bodyPr>
          <a:lstStyle>
            <a:lvl1pPr>
              <a:defRPr sz="3200"/>
            </a:lvl1pPr>
            <a:lvl2pPr>
              <a:defRPr sz="3200"/>
            </a:lvl2pPr>
            <a:lvl3pPr>
              <a:defRPr sz="3200"/>
            </a:lvl3pPr>
            <a:lvl4pPr>
              <a:defRPr sz="3200"/>
            </a:lvl4pPr>
            <a:lvl5pPr>
              <a:defRPr sz="3200"/>
            </a:lvl5pPr>
            <a:lvl6pPr>
              <a:defRPr sz="4266"/>
            </a:lvl6pPr>
            <a:lvl7pPr>
              <a:defRPr sz="4266"/>
            </a:lvl7pPr>
            <a:lvl8pPr>
              <a:defRPr sz="4266"/>
            </a:lvl8pPr>
            <a:lvl9pPr>
              <a:defRPr sz="4266"/>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17535939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936122" y="4109163"/>
            <a:ext cx="22507330" cy="7856418"/>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936122" y="3319633"/>
            <a:ext cx="22507330" cy="714374"/>
          </a:xfrm>
        </p:spPr>
        <p:txBody>
          <a:bodyPr/>
          <a:lstStyle/>
          <a:p>
            <a:pPr lvl="0"/>
            <a:r>
              <a:rPr lang="en-US" noProof="0"/>
              <a:t>Click to edit Master text styles</a:t>
            </a:r>
          </a:p>
        </p:txBody>
      </p:sp>
      <p:sp>
        <p:nvSpPr>
          <p:cNvPr id="7"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34366136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(Presentation Title Small) Lorem Ipsum Dolor Sit </a:t>
            </a:r>
            <a:r>
              <a:rPr lang="en-US" err="1"/>
              <a:t>Amet</a:t>
            </a:r>
            <a:r>
              <a:rPr lang="en-US"/>
              <a:t> </a:t>
            </a:r>
            <a:r>
              <a:rPr lang="en-US" err="1"/>
              <a:t>Consectetur</a:t>
            </a:r>
            <a:r>
              <a:rPr lang="en-US"/>
              <a:t> </a:t>
            </a:r>
            <a:r>
              <a:rPr lang="en-US" err="1"/>
              <a:t>Adispiscing</a:t>
            </a:r>
            <a:endParaRPr lang="en-US"/>
          </a:p>
        </p:txBody>
      </p:sp>
      <p:sp>
        <p:nvSpPr>
          <p:cNvPr id="3" name="Content Placeholder 2"/>
          <p:cNvSpPr>
            <a:spLocks noGrp="1"/>
          </p:cNvSpPr>
          <p:nvPr>
            <p:ph idx="1" hasCustomPrompt="1"/>
          </p:nvPr>
        </p:nvSpPr>
        <p:spPr>
          <a:xfrm>
            <a:off x="3822700" y="4845050"/>
            <a:ext cx="15836900" cy="3857516"/>
          </a:xfrm>
        </p:spPr>
        <p:txBody>
          <a:bodyPr/>
          <a:lstStyle>
            <a:lvl1pPr algn="ctr">
              <a:defRPr sz="3700" b="0" i="1">
                <a:solidFill>
                  <a:schemeClr val="tx1"/>
                </a:solidFill>
                <a:latin typeface="Arial" panose="020B0604020202020204" pitchFamily="34" charset="0"/>
                <a:cs typeface="Arial" panose="020B0604020202020204" pitchFamily="34" charset="0"/>
              </a:defRPr>
            </a:lvl1pPr>
            <a:lvl2pPr marL="914400" indent="0">
              <a:buClr>
                <a:schemeClr val="tx2"/>
              </a:buClr>
              <a:buNone/>
              <a:defRPr/>
            </a:lvl2pPr>
            <a:lvl3pPr>
              <a:buClr>
                <a:schemeClr val="tx2"/>
              </a:buClr>
              <a:defRPr/>
            </a:lvl3pPr>
            <a:lvl4pPr>
              <a:buClr>
                <a:schemeClr val="tx2"/>
              </a:buClr>
              <a:defRPr/>
            </a:lvl4pPr>
          </a:lstStyle>
          <a:p>
            <a:pPr lvl="0"/>
            <a:r>
              <a:rPr lang="en-US"/>
              <a:t>(Quote) Edit Master text styles</a:t>
            </a:r>
          </a:p>
        </p:txBody>
      </p:sp>
      <p:sp>
        <p:nvSpPr>
          <p:cNvPr id="5" name="Content Placeholder 2">
            <a:extLst>
              <a:ext uri="{FF2B5EF4-FFF2-40B4-BE49-F238E27FC236}">
                <a16:creationId xmlns:a16="http://schemas.microsoft.com/office/drawing/2014/main" id="{ABC41F4C-0073-E94F-9EB6-FEC6D305D99A}"/>
              </a:ext>
            </a:extLst>
          </p:cNvPr>
          <p:cNvSpPr>
            <a:spLocks noGrp="1"/>
          </p:cNvSpPr>
          <p:nvPr>
            <p:ph idx="10" hasCustomPrompt="1"/>
          </p:nvPr>
        </p:nvSpPr>
        <p:spPr>
          <a:xfrm>
            <a:off x="3822700" y="9645650"/>
            <a:ext cx="15836900" cy="1263650"/>
          </a:xfrm>
        </p:spPr>
        <p:txBody>
          <a:bodyPr/>
          <a:lstStyle>
            <a:lvl1pPr algn="ctr">
              <a:defRPr sz="2400" b="1" i="0">
                <a:solidFill>
                  <a:schemeClr val="tx1"/>
                </a:solidFill>
                <a:latin typeface="Arial" panose="020B0604020202020204" pitchFamily="34" charset="0"/>
                <a:cs typeface="Arial" panose="020B0604020202020204" pitchFamily="34" charset="0"/>
              </a:defRPr>
            </a:lvl1pPr>
            <a:lvl2pPr marL="914400" indent="0">
              <a:buClr>
                <a:schemeClr val="tx2"/>
              </a:buClr>
              <a:buNone/>
              <a:defRPr/>
            </a:lvl2pPr>
            <a:lvl3pPr>
              <a:buClr>
                <a:schemeClr val="tx2"/>
              </a:buClr>
              <a:defRPr/>
            </a:lvl3pPr>
            <a:lvl4pPr>
              <a:buClr>
                <a:schemeClr val="tx2"/>
              </a:buClr>
              <a:defRPr/>
            </a:lvl4pPr>
          </a:lstStyle>
          <a:p>
            <a:pPr lvl="0"/>
            <a:r>
              <a:rPr lang="en-US"/>
              <a:t>- (Quote Attribution) </a:t>
            </a:r>
            <a:r>
              <a:rPr lang="en-US" err="1"/>
              <a:t>Firstname</a:t>
            </a:r>
            <a:r>
              <a:rPr lang="en-US"/>
              <a:t> </a:t>
            </a:r>
            <a:r>
              <a:rPr lang="en-US" err="1"/>
              <a:t>Lastname</a:t>
            </a:r>
            <a:r>
              <a:rPr lang="en-US"/>
              <a:t> -</a:t>
            </a:r>
          </a:p>
        </p:txBody>
      </p:sp>
      <p:sp>
        <p:nvSpPr>
          <p:cNvPr id="4" name="Slide Number Placeholder 3">
            <a:extLst>
              <a:ext uri="{FF2B5EF4-FFF2-40B4-BE49-F238E27FC236}">
                <a16:creationId xmlns:a16="http://schemas.microsoft.com/office/drawing/2014/main" id="{CDCBA34D-5FAE-3340-AB9B-E821A3EB7230}"/>
              </a:ext>
            </a:extLst>
          </p:cNvPr>
          <p:cNvSpPr>
            <a:spLocks noGrp="1"/>
          </p:cNvSpPr>
          <p:nvPr>
            <p:ph type="sldNum" sz="quarter" idx="11"/>
          </p:nvPr>
        </p:nvSpPr>
        <p:spPr>
          <a:xfrm>
            <a:off x="17222788" y="12631055"/>
            <a:ext cx="5487987" cy="730250"/>
          </a:xfrm>
          <a:prstGeom prst="rect">
            <a:avLst/>
          </a:prstGeom>
        </p:spPr>
        <p:txBody>
          <a:bodyPr/>
          <a:lstStyle/>
          <a:p>
            <a:fld id="{9E6989C9-DA32-E744-9D0A-526DB4D6E77F}" type="slidenum">
              <a:rPr lang="en-US" smtClean="0"/>
              <a:pPr/>
              <a:t>‹#›</a:t>
            </a:fld>
            <a:endParaRPr lang="en-US"/>
          </a:p>
        </p:txBody>
      </p:sp>
    </p:spTree>
    <p:extLst>
      <p:ext uri="{BB962C8B-B14F-4D97-AF65-F5344CB8AC3E}">
        <p14:creationId xmlns:p14="http://schemas.microsoft.com/office/powerpoint/2010/main" val="11547887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936122" y="4103999"/>
            <a:ext cx="7200938" cy="7861582"/>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936122" y="3330578"/>
            <a:ext cx="7200938" cy="784224"/>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8593119" y="4103997"/>
            <a:ext cx="7200938" cy="7861582"/>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8593125" y="3330576"/>
            <a:ext cx="7200938" cy="784224"/>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16176026" y="4103999"/>
            <a:ext cx="7200938" cy="7861582"/>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16176024" y="3318290"/>
            <a:ext cx="7200938" cy="796512"/>
          </a:xfrm>
        </p:spPr>
        <p:txBody>
          <a:bodyPr/>
          <a:lstStyle/>
          <a:p>
            <a:pPr lvl="0"/>
            <a:r>
              <a:rPr lang="en-US" noProof="0"/>
              <a:t>Click to edit Master text styles</a:t>
            </a:r>
          </a:p>
        </p:txBody>
      </p:sp>
      <p:sp>
        <p:nvSpPr>
          <p:cNvPr id="13"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939923" y="805173"/>
            <a:ext cx="22507330" cy="668202"/>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45843842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936122" y="3330577"/>
            <a:ext cx="10657388" cy="9245014"/>
          </a:xfrm>
          <a:prstGeom prst="rect">
            <a:avLst/>
          </a:prstGeom>
        </p:spPr>
        <p:txBody>
          <a:bodyPr/>
          <a:lstStyle>
            <a:lvl1pPr>
              <a:tabLst>
                <a:tab pos="13410864" algn="r"/>
              </a:tabLst>
              <a:defRPr/>
            </a:lvl1pPr>
            <a:lvl2pPr>
              <a:tabLst>
                <a:tab pos="13410864" algn="r"/>
              </a:tabLst>
              <a:defRPr/>
            </a:lvl2pPr>
            <a:lvl3pPr>
              <a:tabLst>
                <a:tab pos="13410864" algn="r"/>
              </a:tabLst>
              <a:defRPr/>
            </a:lvl3pPr>
            <a:lvl4pPr>
              <a:tabLst>
                <a:tab pos="13410864" algn="r"/>
              </a:tabLst>
              <a:defRPr/>
            </a:lvl4pPr>
            <a:lvl5pPr>
              <a:tabLst>
                <a:tab pos="13410864"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12789865" y="3312001"/>
            <a:ext cx="10657388" cy="9263590"/>
          </a:xfrm>
          <a:prstGeom prst="rect">
            <a:avLst/>
          </a:prstGeom>
        </p:spPr>
        <p:txBody>
          <a:bodyPr/>
          <a:lstStyle>
            <a:lvl1pPr>
              <a:tabLst>
                <a:tab pos="13410864" algn="r"/>
              </a:tabLst>
              <a:defRPr/>
            </a:lvl1pPr>
            <a:lvl2pPr>
              <a:tabLst>
                <a:tab pos="13410864" algn="r"/>
              </a:tabLst>
              <a:defRPr/>
            </a:lvl2pPr>
            <a:lvl3pPr>
              <a:tabLst>
                <a:tab pos="13410864" algn="r"/>
              </a:tabLst>
              <a:defRPr/>
            </a:lvl3pPr>
            <a:lvl4pPr>
              <a:tabLst>
                <a:tab pos="13410864" algn="r"/>
              </a:tabLst>
              <a:defRPr/>
            </a:lvl4pPr>
            <a:lvl5pPr>
              <a:tabLst>
                <a:tab pos="13410864"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28374008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939923" y="3330579"/>
            <a:ext cx="8864868" cy="9267826"/>
          </a:xfrm>
          <a:prstGeom prst="rect">
            <a:avLst/>
          </a:prstGeom>
        </p:spPr>
        <p:txBody>
          <a:bodyPr/>
          <a:lstStyle>
            <a:lvl1pPr>
              <a:tabLst>
                <a:tab pos="13410864" algn="r"/>
              </a:tabLst>
              <a:defRPr/>
            </a:lvl1pPr>
            <a:lvl2pPr>
              <a:tabLst>
                <a:tab pos="13410864" algn="r"/>
              </a:tabLst>
              <a:defRPr/>
            </a:lvl2pPr>
            <a:lvl3pPr>
              <a:tabLst>
                <a:tab pos="13410864" algn="r"/>
              </a:tabLst>
              <a:defRPr/>
            </a:lvl3pPr>
            <a:lvl4pPr>
              <a:tabLst>
                <a:tab pos="13410864" algn="r"/>
              </a:tabLst>
              <a:defRPr/>
            </a:lvl4pPr>
            <a:lvl5pPr>
              <a:tabLst>
                <a:tab pos="13410864"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10965628" y="3400427"/>
            <a:ext cx="12481625" cy="9197978"/>
          </a:xfrm>
          <a:prstGeom prst="rect">
            <a:avLst/>
          </a:prstGeom>
        </p:spPr>
        <p:txBody>
          <a:bodyPr/>
          <a:lstStyle>
            <a:lvl1pPr>
              <a:tabLst>
                <a:tab pos="13410864" algn="r"/>
              </a:tabLst>
              <a:defRPr/>
            </a:lvl1pPr>
            <a:lvl2pPr>
              <a:tabLst>
                <a:tab pos="13410864" algn="r"/>
              </a:tabLst>
              <a:defRPr/>
            </a:lvl2pPr>
            <a:lvl3pPr>
              <a:tabLst>
                <a:tab pos="13410864" algn="r"/>
              </a:tabLst>
              <a:defRPr/>
            </a:lvl3pPr>
            <a:lvl4pPr>
              <a:tabLst>
                <a:tab pos="13410864" algn="r"/>
              </a:tabLst>
              <a:defRPr/>
            </a:lvl4pPr>
            <a:lvl5pPr>
              <a:tabLst>
                <a:tab pos="13410864"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7935851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939922" y="3330576"/>
            <a:ext cx="10657388" cy="9267824"/>
          </a:xfrm>
          <a:prstGeom prst="rect">
            <a:avLst/>
          </a:prstGeom>
        </p:spPr>
        <p:txBody>
          <a:bodyPr>
            <a:noAutofit/>
          </a:bodyPr>
          <a:lstStyle>
            <a:lvl1pPr>
              <a:tabLst>
                <a:tab pos="13410864" algn="r"/>
              </a:tabLst>
              <a:defRPr sz="3200"/>
            </a:lvl1pPr>
            <a:lvl2pPr>
              <a:tabLst>
                <a:tab pos="13410864" algn="r"/>
              </a:tabLst>
              <a:defRPr sz="3200"/>
            </a:lvl2pPr>
            <a:lvl3pPr>
              <a:tabLst>
                <a:tab pos="13410864" algn="r"/>
              </a:tabLst>
              <a:defRPr sz="3200"/>
            </a:lvl3pPr>
            <a:lvl4pPr>
              <a:tabLst>
                <a:tab pos="13410864" algn="r"/>
              </a:tabLst>
              <a:defRPr sz="3200"/>
            </a:lvl4pPr>
            <a:lvl5pPr>
              <a:tabLst>
                <a:tab pos="13410864" algn="r"/>
              </a:tabLst>
              <a:defRPr sz="2000" baseline="0"/>
            </a:lvl5pPr>
            <a:lvl6pPr>
              <a:defRPr sz="4266"/>
            </a:lvl6pPr>
            <a:lvl7pPr>
              <a:defRPr sz="4266"/>
            </a:lvl7pPr>
            <a:lvl8pPr>
              <a:defRPr sz="4266"/>
            </a:lvl8pPr>
            <a:lvl9pPr>
              <a:defRPr sz="4266"/>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12789865" y="3330576"/>
            <a:ext cx="10657388" cy="9267824"/>
          </a:xfrm>
          <a:prstGeom prst="rect">
            <a:avLst/>
          </a:prstGeom>
        </p:spPr>
        <p:txBody>
          <a:bodyPr>
            <a:noAutofit/>
          </a:bodyPr>
          <a:lstStyle>
            <a:lvl1pPr>
              <a:tabLst>
                <a:tab pos="13410864" algn="r"/>
              </a:tabLst>
              <a:defRPr sz="3200"/>
            </a:lvl1pPr>
            <a:lvl2pPr>
              <a:tabLst>
                <a:tab pos="13410864" algn="r"/>
              </a:tabLst>
              <a:defRPr sz="3200"/>
            </a:lvl2pPr>
            <a:lvl3pPr>
              <a:tabLst>
                <a:tab pos="13410864" algn="r"/>
              </a:tabLst>
              <a:defRPr sz="3200"/>
            </a:lvl3pPr>
            <a:lvl4pPr>
              <a:tabLst>
                <a:tab pos="13410864" algn="r"/>
              </a:tabLst>
              <a:defRPr sz="3200"/>
            </a:lvl4pPr>
            <a:lvl5pPr>
              <a:tabLst>
                <a:tab pos="13410864" algn="r"/>
              </a:tabLst>
              <a:defRPr sz="2000" baseline="0"/>
            </a:lvl5pPr>
            <a:lvl6pPr>
              <a:defRPr sz="4266"/>
            </a:lvl6pPr>
            <a:lvl7pPr>
              <a:defRPr sz="4266"/>
            </a:lvl7pPr>
            <a:lvl8pPr>
              <a:defRPr sz="4266"/>
            </a:lvl8pPr>
            <a:lvl9pPr>
              <a:defRPr sz="4266"/>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10112314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939922" y="3330576"/>
            <a:ext cx="10962227" cy="8635004"/>
          </a:xfrm>
          <a:prstGeom prst="rect">
            <a:avLst/>
          </a:prstGeom>
        </p:spPr>
        <p:txBody>
          <a:bodyPr>
            <a:noAutofit/>
          </a:bodyPr>
          <a:lstStyle>
            <a:lvl1pPr>
              <a:tabLst>
                <a:tab pos="13410864" algn="r"/>
              </a:tabLst>
              <a:defRPr/>
            </a:lvl1pPr>
            <a:lvl2pPr>
              <a:tabLst>
                <a:tab pos="13410864" algn="r"/>
              </a:tabLst>
              <a:defRPr/>
            </a:lvl2pPr>
            <a:lvl3pPr>
              <a:tabLst>
                <a:tab pos="13410864" algn="r"/>
              </a:tabLst>
              <a:defRPr/>
            </a:lvl3pPr>
            <a:lvl4pPr>
              <a:tabLst>
                <a:tab pos="13410864" algn="r"/>
              </a:tabLst>
              <a:defRPr/>
            </a:lvl4pPr>
            <a:lvl5pPr>
              <a:tabLst>
                <a:tab pos="13410864"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12480793" y="4250027"/>
            <a:ext cx="10966460" cy="7715554"/>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12480793" y="3311527"/>
            <a:ext cx="10966460" cy="841374"/>
          </a:xfrm>
        </p:spPr>
        <p:txBody>
          <a:bodyPr>
            <a:noAutofit/>
          </a:bodyPr>
          <a:lstStyle/>
          <a:p>
            <a:pPr lvl="0"/>
            <a:r>
              <a:rPr lang="en-US" noProof="0"/>
              <a:t>Click to edit Master text styles</a:t>
            </a:r>
          </a:p>
        </p:txBody>
      </p:sp>
      <p:sp>
        <p:nvSpPr>
          <p:cNvPr id="12"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12314095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12480793" y="4250027"/>
            <a:ext cx="10966460" cy="7715554"/>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12480795" y="3308057"/>
            <a:ext cx="10966460" cy="841374"/>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939923" y="4250027"/>
            <a:ext cx="10966462" cy="7715554"/>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939919" y="3330577"/>
            <a:ext cx="10966462" cy="818854"/>
          </a:xfrm>
        </p:spPr>
        <p:txBody>
          <a:bodyPr>
            <a:noAutofit/>
          </a:bodyPr>
          <a:lstStyle/>
          <a:p>
            <a:pPr lvl="0"/>
            <a:r>
              <a:rPr lang="en-US" noProof="0"/>
              <a:t>Click to edit Master text styles</a:t>
            </a:r>
          </a:p>
        </p:txBody>
      </p:sp>
      <p:sp>
        <p:nvSpPr>
          <p:cNvPr id="16"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323349556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14912175" y="3252199"/>
            <a:ext cx="8535077" cy="9346202"/>
          </a:xfrm>
          <a:prstGeom prst="rect">
            <a:avLst/>
          </a:prstGeom>
        </p:spPr>
        <p:txBody>
          <a:bodyPr>
            <a:noAutofit/>
          </a:bodyPr>
          <a:lstStyle>
            <a:lvl1pPr>
              <a:tabLst>
                <a:tab pos="13410864" algn="r"/>
              </a:tabLst>
              <a:defRPr sz="4800">
                <a:solidFill>
                  <a:schemeClr val="accent3"/>
                </a:solidFill>
              </a:defRPr>
            </a:lvl1pPr>
            <a:lvl2pPr>
              <a:tabLst>
                <a:tab pos="13410864" algn="r"/>
              </a:tabLst>
              <a:defRPr/>
            </a:lvl2pPr>
            <a:lvl3pPr>
              <a:tabLst>
                <a:tab pos="13410864" algn="r"/>
              </a:tabLst>
              <a:defRPr/>
            </a:lvl3pPr>
            <a:lvl4pPr>
              <a:tabLst>
                <a:tab pos="13410864" algn="r"/>
              </a:tabLst>
              <a:defRPr/>
            </a:lvl4pPr>
            <a:lvl5pPr>
              <a:tabLst>
                <a:tab pos="13410864"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939922" y="3330577"/>
            <a:ext cx="13323467" cy="9267826"/>
          </a:xfrm>
          <a:prstGeom prst="rect">
            <a:avLst/>
          </a:prstGeom>
        </p:spPr>
        <p:txBody>
          <a:bodyPr>
            <a:noAutofit/>
          </a:bodyPr>
          <a:lstStyle>
            <a:lvl1pPr>
              <a:tabLst>
                <a:tab pos="13410864" algn="r"/>
              </a:tabLst>
              <a:defRPr/>
            </a:lvl1pPr>
            <a:lvl2pPr>
              <a:tabLst>
                <a:tab pos="13410864" algn="r"/>
              </a:tabLst>
              <a:defRPr/>
            </a:lvl2pPr>
            <a:lvl3pPr>
              <a:tabLst>
                <a:tab pos="13410864" algn="r"/>
              </a:tabLst>
              <a:defRPr/>
            </a:lvl3pPr>
            <a:lvl4pPr>
              <a:tabLst>
                <a:tab pos="13410864" algn="r"/>
              </a:tabLst>
              <a:defRPr/>
            </a:lvl4pPr>
            <a:lvl5pPr>
              <a:tabLst>
                <a:tab pos="13410864"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223597003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977611" y="3400426"/>
            <a:ext cx="5328694" cy="252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6682950" y="3400424"/>
            <a:ext cx="5328694" cy="252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12388289" y="3400424"/>
            <a:ext cx="5328694" cy="252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18093628" y="3400424"/>
            <a:ext cx="5328694" cy="252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964851" y="6153146"/>
            <a:ext cx="5280688" cy="6445256"/>
          </a:xfrm>
        </p:spPr>
        <p:txBody>
          <a:bodyPr/>
          <a:lstStyle>
            <a:lvl1pPr marL="0" indent="0">
              <a:defRPr b="1">
                <a:solidFill>
                  <a:schemeClr val="tx1"/>
                </a:solidFill>
              </a:defRPr>
            </a:lvl1pPr>
            <a:lvl2pPr marL="254000" indent="-254000" algn="l">
              <a:spcAft>
                <a:spcPts val="0"/>
              </a:spcAft>
              <a:buClrTx/>
              <a:buSzPct val="100000"/>
              <a:buFont typeface="Arial" panose="020B0604020202020204" pitchFamily="34" charset="0"/>
              <a:buChar char="•"/>
              <a:defRPr>
                <a:solidFill>
                  <a:schemeClr val="tx1"/>
                </a:solidFill>
              </a:defRPr>
            </a:lvl2pPr>
            <a:lvl3pPr marL="558800" indent="-254000" algn="l">
              <a:spcAft>
                <a:spcPts val="0"/>
              </a:spcAft>
              <a:buClrTx/>
              <a:buSzPct val="100000"/>
              <a:buFont typeface="Arial" panose="020B0604020202020204" pitchFamily="34" charset="0"/>
              <a:buChar char="−"/>
              <a:defRPr>
                <a:solidFill>
                  <a:schemeClr val="tx1"/>
                </a:solidFill>
              </a:defRPr>
            </a:lvl3pPr>
            <a:lvl4pPr marL="863600" indent="-254000" algn="l">
              <a:spcAft>
                <a:spcPts val="0"/>
              </a:spcAft>
              <a:buClrTx/>
              <a:buSzPct val="100000"/>
              <a:buFont typeface="Arial" panose="020B0604020202020204" pitchFamily="34" charset="0"/>
              <a:buChar char="◦"/>
              <a:defRPr>
                <a:solidFill>
                  <a:schemeClr val="tx1"/>
                </a:solidFill>
              </a:defRPr>
            </a:lvl4pPr>
            <a:lvl5pPr marL="1168400" indent="-254000" algn="l">
              <a:spcAft>
                <a:spcPts val="0"/>
              </a:spcAft>
              <a:buClrTx/>
              <a:buSzPct val="100000"/>
              <a:buFont typeface="Arial" panose="020B0604020202020204" pitchFamily="34" charset="0"/>
              <a:buChar char="−"/>
              <a:defRPr baseline="0">
                <a:solidFill>
                  <a:schemeClr val="tx1"/>
                </a:solidFill>
              </a:defRPr>
            </a:lvl5pPr>
            <a:lvl6pPr marL="950376" indent="-470388">
              <a:spcAft>
                <a:spcPts val="0"/>
              </a:spcAft>
              <a:buFont typeface="Verdana" panose="020B0604030504040204" pitchFamily="34" charset="0"/>
              <a:buChar char="−"/>
              <a:defRPr/>
            </a:lvl6pPr>
            <a:lvl7pPr marL="950376" indent="-470388">
              <a:spcAft>
                <a:spcPts val="0"/>
              </a:spcAft>
              <a:defRPr/>
            </a:lvl7pPr>
            <a:lvl8pPr marL="950376" indent="-470388">
              <a:spcAft>
                <a:spcPts val="0"/>
              </a:spcAft>
              <a:defRPr/>
            </a:lvl8pPr>
            <a:lvl9pPr marL="950376" indent="-470388">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12416038" y="6159484"/>
            <a:ext cx="5280688" cy="6445256"/>
          </a:xfrm>
        </p:spPr>
        <p:txBody>
          <a:bodyPr/>
          <a:lstStyle>
            <a:lvl1pPr marL="0" indent="0">
              <a:defRPr b="1">
                <a:solidFill>
                  <a:schemeClr val="tx1"/>
                </a:solidFill>
              </a:defRPr>
            </a:lvl1pPr>
            <a:lvl2pPr marL="254000" indent="-254000" algn="l">
              <a:spcAft>
                <a:spcPts val="0"/>
              </a:spcAft>
              <a:buClrTx/>
              <a:buSzPct val="100000"/>
              <a:buFont typeface="Arial" panose="020B0604020202020204" pitchFamily="34" charset="0"/>
              <a:buChar char="•"/>
              <a:defRPr>
                <a:solidFill>
                  <a:schemeClr val="tx1"/>
                </a:solidFill>
              </a:defRPr>
            </a:lvl2pPr>
            <a:lvl3pPr marL="558800" indent="-254000" algn="l">
              <a:spcAft>
                <a:spcPts val="0"/>
              </a:spcAft>
              <a:buClrTx/>
              <a:buSzPct val="100000"/>
              <a:buFont typeface="Arial" panose="020B0604020202020204" pitchFamily="34" charset="0"/>
              <a:buChar char="−"/>
              <a:defRPr>
                <a:solidFill>
                  <a:schemeClr val="tx1"/>
                </a:solidFill>
              </a:defRPr>
            </a:lvl3pPr>
            <a:lvl4pPr marL="863600" indent="-254000" algn="l">
              <a:spcAft>
                <a:spcPts val="0"/>
              </a:spcAft>
              <a:buClrTx/>
              <a:buSzPct val="100000"/>
              <a:buFont typeface="Arial" panose="020B0604020202020204" pitchFamily="34" charset="0"/>
              <a:buChar char="◦"/>
              <a:defRPr>
                <a:solidFill>
                  <a:schemeClr val="tx1"/>
                </a:solidFill>
              </a:defRPr>
            </a:lvl4pPr>
            <a:lvl5pPr marL="1168400" indent="-254000" algn="l">
              <a:spcAft>
                <a:spcPts val="0"/>
              </a:spcAft>
              <a:buClrTx/>
              <a:buSzPct val="100000"/>
              <a:buFont typeface="Arial" panose="020B0604020202020204" pitchFamily="34" charset="0"/>
              <a:buChar char="−"/>
              <a:defRPr baseline="0">
                <a:solidFill>
                  <a:schemeClr val="tx1"/>
                </a:solidFill>
              </a:defRPr>
            </a:lvl5pPr>
            <a:lvl6pPr marL="950376" indent="-470388">
              <a:spcAft>
                <a:spcPts val="0"/>
              </a:spcAft>
              <a:buFont typeface="Verdana" panose="020B0604030504040204" pitchFamily="34" charset="0"/>
              <a:buChar char="−"/>
              <a:defRPr/>
            </a:lvl6pPr>
            <a:lvl7pPr marL="950376" indent="-470388">
              <a:spcAft>
                <a:spcPts val="0"/>
              </a:spcAft>
              <a:defRPr/>
            </a:lvl7pPr>
            <a:lvl8pPr marL="950376" indent="-470388">
              <a:spcAft>
                <a:spcPts val="0"/>
              </a:spcAft>
              <a:defRPr/>
            </a:lvl8pPr>
            <a:lvl9pPr marL="950376" indent="-470388">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6690445" y="6153146"/>
            <a:ext cx="5280688" cy="6445256"/>
          </a:xfrm>
        </p:spPr>
        <p:txBody>
          <a:bodyPr/>
          <a:lstStyle>
            <a:lvl1pPr marL="0" indent="0">
              <a:defRPr b="1">
                <a:solidFill>
                  <a:schemeClr val="tx1"/>
                </a:solidFill>
              </a:defRPr>
            </a:lvl1pPr>
            <a:lvl2pPr marL="254000" indent="-254000" algn="l">
              <a:spcAft>
                <a:spcPts val="0"/>
              </a:spcAft>
              <a:buClrTx/>
              <a:buSzPct val="100000"/>
              <a:buFont typeface="Arial" panose="020B0604020202020204" pitchFamily="34" charset="0"/>
              <a:buChar char="•"/>
              <a:defRPr>
                <a:solidFill>
                  <a:schemeClr val="tx1"/>
                </a:solidFill>
              </a:defRPr>
            </a:lvl2pPr>
            <a:lvl3pPr marL="558800" indent="-254000" algn="l">
              <a:spcAft>
                <a:spcPts val="0"/>
              </a:spcAft>
              <a:buClrTx/>
              <a:buSzPct val="100000"/>
              <a:buFont typeface="Arial" panose="020B0604020202020204" pitchFamily="34" charset="0"/>
              <a:buChar char="−"/>
              <a:defRPr>
                <a:solidFill>
                  <a:schemeClr val="tx1"/>
                </a:solidFill>
              </a:defRPr>
            </a:lvl3pPr>
            <a:lvl4pPr marL="863600" indent="-254000" algn="l">
              <a:spcAft>
                <a:spcPts val="0"/>
              </a:spcAft>
              <a:buClrTx/>
              <a:buSzPct val="100000"/>
              <a:buFont typeface="Arial" panose="020B0604020202020204" pitchFamily="34" charset="0"/>
              <a:buChar char="◦"/>
              <a:defRPr>
                <a:solidFill>
                  <a:schemeClr val="tx1"/>
                </a:solidFill>
              </a:defRPr>
            </a:lvl4pPr>
            <a:lvl5pPr marL="1168400" indent="-254000" algn="l">
              <a:spcAft>
                <a:spcPts val="0"/>
              </a:spcAft>
              <a:buClrTx/>
              <a:buSzPct val="100000"/>
              <a:buFont typeface="Arial" panose="020B0604020202020204" pitchFamily="34" charset="0"/>
              <a:buChar char="−"/>
              <a:defRPr baseline="0">
                <a:solidFill>
                  <a:schemeClr val="tx1"/>
                </a:solidFill>
              </a:defRPr>
            </a:lvl5pPr>
            <a:lvl6pPr marL="950376" indent="-470388">
              <a:spcAft>
                <a:spcPts val="0"/>
              </a:spcAft>
              <a:buFont typeface="Verdana" panose="020B0604030504040204" pitchFamily="34" charset="0"/>
              <a:buChar char="−"/>
              <a:defRPr/>
            </a:lvl6pPr>
            <a:lvl7pPr marL="950376" indent="-470388">
              <a:spcAft>
                <a:spcPts val="0"/>
              </a:spcAft>
              <a:defRPr/>
            </a:lvl7pPr>
            <a:lvl8pPr marL="950376" indent="-470388">
              <a:spcAft>
                <a:spcPts val="0"/>
              </a:spcAft>
              <a:defRPr/>
            </a:lvl8pPr>
            <a:lvl9pPr marL="950376" indent="-470388">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18141634" y="6159484"/>
            <a:ext cx="5280688" cy="6445256"/>
          </a:xfrm>
        </p:spPr>
        <p:txBody>
          <a:bodyPr/>
          <a:lstStyle>
            <a:lvl1pPr marL="0" indent="0">
              <a:defRPr b="1">
                <a:solidFill>
                  <a:schemeClr val="tx1"/>
                </a:solidFill>
              </a:defRPr>
            </a:lvl1pPr>
            <a:lvl2pPr marL="254000" indent="-254000" algn="l">
              <a:spcAft>
                <a:spcPts val="0"/>
              </a:spcAft>
              <a:buClrTx/>
              <a:buSzPct val="100000"/>
              <a:buFont typeface="Arial" panose="020B0604020202020204" pitchFamily="34" charset="0"/>
              <a:buChar char="•"/>
              <a:defRPr>
                <a:solidFill>
                  <a:schemeClr val="tx1"/>
                </a:solidFill>
              </a:defRPr>
            </a:lvl2pPr>
            <a:lvl3pPr marL="558800" indent="-254000" algn="l">
              <a:spcAft>
                <a:spcPts val="0"/>
              </a:spcAft>
              <a:buClrTx/>
              <a:buSzPct val="100000"/>
              <a:buFont typeface="Arial" panose="020B0604020202020204" pitchFamily="34" charset="0"/>
              <a:buChar char="−"/>
              <a:defRPr>
                <a:solidFill>
                  <a:schemeClr val="tx1"/>
                </a:solidFill>
              </a:defRPr>
            </a:lvl3pPr>
            <a:lvl4pPr marL="863600" indent="-254000" algn="l">
              <a:spcAft>
                <a:spcPts val="0"/>
              </a:spcAft>
              <a:buClrTx/>
              <a:buSzPct val="100000"/>
              <a:buFont typeface="Arial" panose="020B0604020202020204" pitchFamily="34" charset="0"/>
              <a:buChar char="◦"/>
              <a:defRPr>
                <a:solidFill>
                  <a:schemeClr val="tx1"/>
                </a:solidFill>
              </a:defRPr>
            </a:lvl4pPr>
            <a:lvl5pPr marL="1168400" indent="-254000" algn="l">
              <a:spcAft>
                <a:spcPts val="0"/>
              </a:spcAft>
              <a:buClrTx/>
              <a:buSzPct val="100000"/>
              <a:buFont typeface="Arial" panose="020B0604020202020204" pitchFamily="34" charset="0"/>
              <a:buChar char="−"/>
              <a:defRPr baseline="0">
                <a:solidFill>
                  <a:schemeClr val="tx1"/>
                </a:solidFill>
              </a:defRPr>
            </a:lvl5pPr>
            <a:lvl6pPr marL="950376" indent="-470388">
              <a:spcAft>
                <a:spcPts val="0"/>
              </a:spcAft>
              <a:buFont typeface="Verdana" panose="020B0604030504040204" pitchFamily="34" charset="0"/>
              <a:buChar char="−"/>
              <a:defRPr/>
            </a:lvl6pPr>
            <a:lvl7pPr marL="950376" indent="-470388">
              <a:spcAft>
                <a:spcPts val="0"/>
              </a:spcAft>
              <a:defRPr/>
            </a:lvl7pPr>
            <a:lvl8pPr marL="950376" indent="-470388">
              <a:spcAft>
                <a:spcPts val="0"/>
              </a:spcAft>
              <a:defRPr/>
            </a:lvl8pPr>
            <a:lvl9pPr marL="950376" indent="-470388">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15617524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953684" y="340772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5" name="Rectangle 4"/>
          <p:cNvSpPr/>
          <p:nvPr userDrawn="1"/>
        </p:nvSpPr>
        <p:spPr>
          <a:xfrm>
            <a:off x="12371411" y="340772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6" name="Rectangle 5"/>
          <p:cNvSpPr/>
          <p:nvPr userDrawn="1"/>
        </p:nvSpPr>
        <p:spPr>
          <a:xfrm>
            <a:off x="939922" y="813034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7" name="Rectangle 6"/>
          <p:cNvSpPr/>
          <p:nvPr userDrawn="1"/>
        </p:nvSpPr>
        <p:spPr>
          <a:xfrm>
            <a:off x="12371411" y="813034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8" name="Picture Placeholder 11"/>
          <p:cNvSpPr>
            <a:spLocks noGrp="1"/>
          </p:cNvSpPr>
          <p:nvPr>
            <p:ph type="pic" sz="quarter" idx="25"/>
          </p:nvPr>
        </p:nvSpPr>
        <p:spPr>
          <a:xfrm>
            <a:off x="953684" y="3760426"/>
            <a:ext cx="4234151" cy="31824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12409810" y="3760424"/>
            <a:ext cx="4234151" cy="31824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963684" y="8512422"/>
            <a:ext cx="4234151" cy="31824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12409810" y="8512422"/>
            <a:ext cx="4234151" cy="31824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5682300" y="3760426"/>
            <a:ext cx="6346426" cy="3888000"/>
          </a:xfrm>
        </p:spPr>
        <p:txBody>
          <a:bodyPr/>
          <a:lstStyle>
            <a:lvl1pPr marL="0" indent="0" algn="l">
              <a:spcAft>
                <a:spcPts val="0"/>
              </a:spcAft>
              <a:buFontTx/>
              <a:buNone/>
              <a:defRPr b="1"/>
            </a:lvl1pPr>
            <a:lvl2pPr marL="254000" indent="-254000" algn="l">
              <a:spcAft>
                <a:spcPts val="0"/>
              </a:spcAft>
              <a:buClrTx/>
              <a:buSzPct val="100000"/>
              <a:buFont typeface="Arial" panose="020B0604020202020204" pitchFamily="34" charset="0"/>
              <a:buChar char="•"/>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17103579" y="3760426"/>
            <a:ext cx="6342874" cy="3888000"/>
          </a:xfrm>
        </p:spPr>
        <p:txBody>
          <a:bodyPr/>
          <a:lstStyle>
            <a:lvl1pPr marL="0" indent="0" algn="l">
              <a:spcAft>
                <a:spcPts val="0"/>
              </a:spcAft>
              <a:buFontTx/>
              <a:buNone/>
              <a:defRPr b="1"/>
            </a:lvl1pPr>
            <a:lvl2pPr marL="254000" indent="-254000" algn="l">
              <a:spcAft>
                <a:spcPts val="0"/>
              </a:spcAft>
              <a:buClrTx/>
              <a:buSzPct val="100000"/>
              <a:buFont typeface="Arial" panose="020B0604020202020204" pitchFamily="34" charset="0"/>
              <a:buChar char="•"/>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5605832" y="8512426"/>
            <a:ext cx="6346426" cy="3888000"/>
          </a:xfrm>
        </p:spPr>
        <p:txBody>
          <a:bodyPr/>
          <a:lstStyle>
            <a:lvl1pPr marL="0" indent="0" algn="l">
              <a:spcAft>
                <a:spcPts val="0"/>
              </a:spcAft>
              <a:buFontTx/>
              <a:buNone/>
              <a:defRPr b="1"/>
            </a:lvl1pPr>
            <a:lvl2pPr marL="254000" indent="-254000" algn="l">
              <a:spcAft>
                <a:spcPts val="0"/>
              </a:spcAft>
              <a:buClrTx/>
              <a:buSzPct val="100000"/>
              <a:buFont typeface="Arial" panose="020B0604020202020204" pitchFamily="34" charset="0"/>
              <a:buChar char="•"/>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17100026" y="8512424"/>
            <a:ext cx="6346426" cy="3888000"/>
          </a:xfrm>
        </p:spPr>
        <p:txBody>
          <a:bodyPr/>
          <a:lstStyle>
            <a:lvl1pPr marL="0" indent="0" algn="l">
              <a:spcAft>
                <a:spcPts val="0"/>
              </a:spcAft>
              <a:buFontTx/>
              <a:buNone/>
              <a:defRPr b="1"/>
            </a:lvl1pPr>
            <a:lvl2pPr marL="254000" indent="-254000" algn="l">
              <a:spcAft>
                <a:spcPts val="0"/>
              </a:spcAft>
              <a:buClrTx/>
              <a:buSzPct val="100000"/>
              <a:buFont typeface="Arial" panose="020B0604020202020204" pitchFamily="34" charset="0"/>
              <a:buChar char="•"/>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19046833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957343" y="3400426"/>
            <a:ext cx="7279572" cy="4105660"/>
          </a:xfrm>
        </p:spPr>
        <p:txBody>
          <a:bodyPr/>
          <a:lstStyle/>
          <a:p>
            <a:r>
              <a:rPr lang="en-US" noProof="0"/>
              <a:t>Click icon to add picture</a:t>
            </a:r>
          </a:p>
        </p:txBody>
      </p:sp>
      <p:sp>
        <p:nvSpPr>
          <p:cNvPr id="5" name="Picture Placeholder 7"/>
          <p:cNvSpPr>
            <a:spLocks noGrp="1"/>
          </p:cNvSpPr>
          <p:nvPr>
            <p:ph type="pic" sz="quarter" idx="14"/>
          </p:nvPr>
        </p:nvSpPr>
        <p:spPr>
          <a:xfrm>
            <a:off x="16167673" y="3400427"/>
            <a:ext cx="7279580" cy="4118198"/>
          </a:xfrm>
        </p:spPr>
        <p:txBody>
          <a:bodyPr/>
          <a:lstStyle/>
          <a:p>
            <a:r>
              <a:rPr lang="en-US" noProof="0"/>
              <a:t>Click icon to add picture</a:t>
            </a:r>
          </a:p>
        </p:txBody>
      </p:sp>
      <p:sp>
        <p:nvSpPr>
          <p:cNvPr id="6" name="Picture Placeholder 7"/>
          <p:cNvSpPr>
            <a:spLocks noGrp="1"/>
          </p:cNvSpPr>
          <p:nvPr>
            <p:ph type="pic" sz="quarter" idx="15"/>
          </p:nvPr>
        </p:nvSpPr>
        <p:spPr>
          <a:xfrm>
            <a:off x="8569492" y="3400425"/>
            <a:ext cx="7274871" cy="4115534"/>
          </a:xfrm>
        </p:spPr>
        <p:txBody>
          <a:bodyPr/>
          <a:lstStyle/>
          <a:p>
            <a:r>
              <a:rPr lang="en-US" noProof="0"/>
              <a:t>Click icon to add picture</a:t>
            </a:r>
          </a:p>
        </p:txBody>
      </p:sp>
      <p:sp>
        <p:nvSpPr>
          <p:cNvPr id="9" name="Text Placeholder 18"/>
          <p:cNvSpPr>
            <a:spLocks noGrp="1"/>
          </p:cNvSpPr>
          <p:nvPr>
            <p:ph idx="1" hasCustomPrompt="1"/>
          </p:nvPr>
        </p:nvSpPr>
        <p:spPr>
          <a:xfrm>
            <a:off x="957343" y="7664450"/>
            <a:ext cx="7279572" cy="436288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8557740" y="7664448"/>
            <a:ext cx="7274871" cy="4373372"/>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16167673" y="7664449"/>
            <a:ext cx="7279580" cy="4376202"/>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11872573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 Content (Small)">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897305" y="4114800"/>
            <a:ext cx="12003547" cy="914400"/>
          </a:xfrm>
        </p:spPr>
        <p:txBody>
          <a:bodyPr anchor="t" anchorCtr="0">
            <a:normAutofit/>
          </a:bodyPr>
          <a:lstStyle>
            <a:lvl1pPr marL="0" indent="0">
              <a:buNone/>
              <a:defRPr sz="45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(Slide Headline) Lorem Ipsum Dolor</a:t>
            </a:r>
          </a:p>
        </p:txBody>
      </p:sp>
      <p:sp>
        <p:nvSpPr>
          <p:cNvPr id="4" name="Content Placeholder 3"/>
          <p:cNvSpPr>
            <a:spLocks noGrp="1"/>
          </p:cNvSpPr>
          <p:nvPr>
            <p:ph sz="half" idx="2" hasCustomPrompt="1"/>
          </p:nvPr>
        </p:nvSpPr>
        <p:spPr>
          <a:xfrm>
            <a:off x="3897306" y="5192033"/>
            <a:ext cx="7706116" cy="5862410"/>
          </a:xfrm>
        </p:spPr>
        <p:txBody>
          <a:bodyPr>
            <a:normAutofit/>
          </a:bodyPr>
          <a:lstStyle>
            <a:lvl1pPr>
              <a:defRPr sz="2400" b="0">
                <a:solidFill>
                  <a:srgbClr val="002351"/>
                </a:solidFill>
              </a:defRPr>
            </a:lvl1pPr>
          </a:lstStyle>
          <a:p>
            <a:pPr lvl="0"/>
            <a:r>
              <a:rPr lang="en-US"/>
              <a:t>(Body Text Small)</a:t>
            </a:r>
          </a:p>
        </p:txBody>
      </p:sp>
      <p:sp>
        <p:nvSpPr>
          <p:cNvPr id="10" name="Title 1">
            <a:extLst>
              <a:ext uri="{FF2B5EF4-FFF2-40B4-BE49-F238E27FC236}">
                <a16:creationId xmlns:a16="http://schemas.microsoft.com/office/drawing/2014/main" id="{160429DA-6C4F-FF43-AC4F-41E73487B3A8}"/>
              </a:ext>
            </a:extLst>
          </p:cNvPr>
          <p:cNvSpPr>
            <a:spLocks noGrp="1"/>
          </p:cNvSpPr>
          <p:nvPr>
            <p:ph type="title" hasCustomPrompt="1"/>
          </p:nvPr>
        </p:nvSpPr>
        <p:spPr>
          <a:xfrm>
            <a:off x="1676620" y="641351"/>
            <a:ext cx="10079952" cy="2000249"/>
          </a:xfrm>
        </p:spPr>
        <p:txBody>
          <a:bodyPr/>
          <a:lstStyle>
            <a:lvl1pPr>
              <a:defRPr/>
            </a:lvl1pPr>
          </a:lstStyle>
          <a:p>
            <a:r>
              <a:rPr lang="en-US"/>
              <a:t>(Presentation Title Small) Lorem Ipsum Dolor Sit </a:t>
            </a:r>
            <a:r>
              <a:rPr lang="en-US" err="1"/>
              <a:t>Amet</a:t>
            </a:r>
            <a:r>
              <a:rPr lang="en-US"/>
              <a:t> </a:t>
            </a:r>
            <a:r>
              <a:rPr lang="en-US" err="1"/>
              <a:t>Consectetur</a:t>
            </a:r>
            <a:r>
              <a:rPr lang="en-US"/>
              <a:t> </a:t>
            </a:r>
            <a:r>
              <a:rPr lang="en-US" err="1"/>
              <a:t>Adispiscing</a:t>
            </a:r>
            <a:endParaRPr lang="en-US"/>
          </a:p>
        </p:txBody>
      </p:sp>
      <p:sp>
        <p:nvSpPr>
          <p:cNvPr id="2" name="Slide Number Placeholder 1">
            <a:extLst>
              <a:ext uri="{FF2B5EF4-FFF2-40B4-BE49-F238E27FC236}">
                <a16:creationId xmlns:a16="http://schemas.microsoft.com/office/drawing/2014/main" id="{3CD17585-697D-2546-9A08-6750BBE2D665}"/>
              </a:ext>
            </a:extLst>
          </p:cNvPr>
          <p:cNvSpPr>
            <a:spLocks noGrp="1"/>
          </p:cNvSpPr>
          <p:nvPr>
            <p:ph type="sldNum" sz="quarter" idx="10"/>
          </p:nvPr>
        </p:nvSpPr>
        <p:spPr>
          <a:xfrm>
            <a:off x="17222788" y="12631055"/>
            <a:ext cx="5487987" cy="730250"/>
          </a:xfrm>
          <a:prstGeom prst="rect">
            <a:avLst/>
          </a:prstGeom>
        </p:spPr>
        <p:txBody>
          <a:bodyPr/>
          <a:lstStyle/>
          <a:p>
            <a:fld id="{9E6989C9-DA32-E744-9D0A-526DB4D6E77F}" type="slidenum">
              <a:rPr lang="en-US" smtClean="0"/>
              <a:pPr/>
              <a:t>‹#›</a:t>
            </a:fld>
            <a:endParaRPr lang="en-US"/>
          </a:p>
        </p:txBody>
      </p:sp>
      <p:sp>
        <p:nvSpPr>
          <p:cNvPr id="8" name="Content Placeholder 3">
            <a:extLst>
              <a:ext uri="{FF2B5EF4-FFF2-40B4-BE49-F238E27FC236}">
                <a16:creationId xmlns:a16="http://schemas.microsoft.com/office/drawing/2014/main" id="{AC70B6DF-DF01-A347-8CB9-5C9B1988FAC9}"/>
              </a:ext>
            </a:extLst>
          </p:cNvPr>
          <p:cNvSpPr>
            <a:spLocks noGrp="1"/>
          </p:cNvSpPr>
          <p:nvPr>
            <p:ph sz="half" idx="11" hasCustomPrompt="1"/>
          </p:nvPr>
        </p:nvSpPr>
        <p:spPr>
          <a:xfrm>
            <a:off x="12331857" y="5192033"/>
            <a:ext cx="8281763" cy="5862410"/>
          </a:xfrm>
        </p:spPr>
        <p:txBody>
          <a:bodyPr>
            <a:normAutofit/>
          </a:bodyPr>
          <a:lstStyle>
            <a:lvl1pPr>
              <a:defRPr sz="2400" b="0">
                <a:solidFill>
                  <a:srgbClr val="002351"/>
                </a:solidFill>
              </a:defRPr>
            </a:lvl1pPr>
          </a:lstStyle>
          <a:p>
            <a:pPr lvl="0"/>
            <a:r>
              <a:rPr lang="en-US"/>
              <a:t>(Body Text Small)</a:t>
            </a:r>
          </a:p>
        </p:txBody>
      </p:sp>
    </p:spTree>
    <p:extLst>
      <p:ext uri="{BB962C8B-B14F-4D97-AF65-F5344CB8AC3E}">
        <p14:creationId xmlns:p14="http://schemas.microsoft.com/office/powerpoint/2010/main" val="38870286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324000669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939923" y="805173"/>
            <a:ext cx="22507330" cy="668202"/>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
        <p:nvSpPr>
          <p:cNvPr id="14" name="Text Placeholder 8"/>
          <p:cNvSpPr>
            <a:spLocks noGrp="1"/>
          </p:cNvSpPr>
          <p:nvPr>
            <p:ph type="body" sz="quarter" idx="17"/>
          </p:nvPr>
        </p:nvSpPr>
        <p:spPr>
          <a:xfrm>
            <a:off x="939920" y="3715785"/>
            <a:ext cx="11089444" cy="3390902"/>
          </a:xfrm>
        </p:spPr>
        <p:txBody>
          <a:bodyPr/>
          <a:lstStyle>
            <a:lvl1pPr marL="0" indent="0" algn="l">
              <a:spcAft>
                <a:spcPts val="2666"/>
              </a:spcAft>
              <a:buFontTx/>
              <a:buNone/>
              <a:defRPr b="1">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12356533" y="3715785"/>
            <a:ext cx="11089444" cy="3390902"/>
          </a:xfrm>
        </p:spPr>
        <p:txBody>
          <a:bodyPr/>
          <a:lstStyle>
            <a:lvl1pPr marL="0" indent="0" algn="l">
              <a:spcAft>
                <a:spcPts val="2666"/>
              </a:spcAft>
              <a:buFontTx/>
              <a:buNone/>
              <a:defRPr b="1">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939920"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666"/>
              </a:spcAft>
            </a:pPr>
            <a:endParaRPr lang="en-US" sz="2934" noProof="0">
              <a:solidFill>
                <a:schemeClr val="bg1"/>
              </a:solidFill>
            </a:endParaRPr>
          </a:p>
        </p:txBody>
      </p:sp>
      <p:sp>
        <p:nvSpPr>
          <p:cNvPr id="18" name="Rectangle 17"/>
          <p:cNvSpPr/>
          <p:nvPr userDrawn="1"/>
        </p:nvSpPr>
        <p:spPr>
          <a:xfrm>
            <a:off x="12337198"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666"/>
              </a:spcAft>
            </a:pPr>
            <a:endParaRPr lang="en-US" sz="2934" noProof="0">
              <a:solidFill>
                <a:schemeClr val="bg1"/>
              </a:solidFill>
            </a:endParaRPr>
          </a:p>
        </p:txBody>
      </p:sp>
      <p:sp>
        <p:nvSpPr>
          <p:cNvPr id="19" name="Picture Placeholder 29"/>
          <p:cNvSpPr>
            <a:spLocks noGrp="1"/>
          </p:cNvSpPr>
          <p:nvPr>
            <p:ph type="pic" sz="quarter" idx="20" hasCustomPrompt="1"/>
          </p:nvPr>
        </p:nvSpPr>
        <p:spPr>
          <a:xfrm>
            <a:off x="20937997" y="3715785"/>
            <a:ext cx="2488646" cy="1098550"/>
          </a:xfrm>
        </p:spPr>
        <p:txBody>
          <a:bodyPr/>
          <a:lstStyle>
            <a:lvl1pPr marL="0" marR="0" indent="0" algn="l" defTabSz="2438340" rtl="0" eaLnBrk="1" fontAlgn="auto" latinLnBrk="0" hangingPunct="1">
              <a:lnSpc>
                <a:spcPct val="100000"/>
              </a:lnSpc>
              <a:spcBef>
                <a:spcPts val="0"/>
              </a:spcBef>
              <a:spcAft>
                <a:spcPts val="2666"/>
              </a:spcAft>
              <a:buClrTx/>
              <a:buSzTx/>
              <a:buFont typeface="Arial" panose="020B0604020202020204" pitchFamily="34" charset="0"/>
              <a:buNone/>
              <a:tabLst/>
              <a:defRPr sz="2400"/>
            </a:lvl1pPr>
          </a:lstStyle>
          <a:p>
            <a:pPr>
              <a:spcBef>
                <a:spcPct val="0"/>
              </a:spcBef>
            </a:pPr>
            <a:r>
              <a:rPr lang="en-US" sz="3200" noProof="0">
                <a:solidFill>
                  <a:schemeClr val="bg1"/>
                </a:solidFill>
              </a:rPr>
              <a:t>Co-brand</a:t>
            </a:r>
            <a:br>
              <a:rPr lang="en-US" sz="3200" noProof="0">
                <a:solidFill>
                  <a:schemeClr val="bg1"/>
                </a:solidFill>
              </a:rPr>
            </a:br>
            <a:r>
              <a:rPr lang="en-US" sz="32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9470823" y="3727835"/>
            <a:ext cx="2490136" cy="1098550"/>
          </a:xfrm>
        </p:spPr>
        <p:txBody>
          <a:bodyPr/>
          <a:lstStyle>
            <a:lvl1pPr marL="0" marR="0" indent="0" algn="l" defTabSz="2438340" rtl="0" eaLnBrk="1" fontAlgn="auto" latinLnBrk="0" hangingPunct="1">
              <a:lnSpc>
                <a:spcPct val="100000"/>
              </a:lnSpc>
              <a:spcBef>
                <a:spcPts val="0"/>
              </a:spcBef>
              <a:spcAft>
                <a:spcPts val="2666"/>
              </a:spcAft>
              <a:buClrTx/>
              <a:buSzTx/>
              <a:buFont typeface="Arial" panose="020B0604020202020204" pitchFamily="34" charset="0"/>
              <a:buNone/>
              <a:tabLst/>
              <a:defRPr sz="2400"/>
            </a:lvl1pPr>
          </a:lstStyle>
          <a:p>
            <a:pPr>
              <a:spcBef>
                <a:spcPct val="0"/>
              </a:spcBef>
            </a:pPr>
            <a:r>
              <a:rPr lang="en-US" sz="3200" noProof="0">
                <a:solidFill>
                  <a:schemeClr val="bg1"/>
                </a:solidFill>
              </a:rPr>
              <a:t>Co-brand</a:t>
            </a:r>
            <a:br>
              <a:rPr lang="en-US" sz="3200" noProof="0">
                <a:solidFill>
                  <a:schemeClr val="bg1"/>
                </a:solidFill>
              </a:rPr>
            </a:br>
            <a:r>
              <a:rPr lang="en-US" sz="3200" noProof="0">
                <a:solidFill>
                  <a:schemeClr val="bg1"/>
                </a:solidFill>
              </a:rPr>
              <a:t>Logo</a:t>
            </a:r>
          </a:p>
          <a:p>
            <a:endParaRPr lang="en-US" noProof="0"/>
          </a:p>
        </p:txBody>
      </p:sp>
    </p:spTree>
    <p:extLst>
      <p:ext uri="{BB962C8B-B14F-4D97-AF65-F5344CB8AC3E}">
        <p14:creationId xmlns:p14="http://schemas.microsoft.com/office/powerpoint/2010/main" val="379572659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939920" y="3715785"/>
            <a:ext cx="11089444" cy="3390902"/>
          </a:xfrm>
        </p:spPr>
        <p:txBody>
          <a:bodyPr>
            <a:noAutofit/>
          </a:bodyPr>
          <a:lstStyle>
            <a:lvl1pPr marL="0" indent="0">
              <a:spcAft>
                <a:spcPts val="2666"/>
              </a:spcAft>
              <a:defRPr b="1">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12356533" y="3715785"/>
            <a:ext cx="11089444" cy="3390902"/>
          </a:xfrm>
        </p:spPr>
        <p:txBody>
          <a:bodyPr>
            <a:noAutofit/>
          </a:bodyPr>
          <a:lstStyle>
            <a:lvl1pPr marL="0" indent="0">
              <a:spcAft>
                <a:spcPts val="2666"/>
              </a:spcAft>
              <a:defRPr b="1">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939920"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5" name="Rectangle 4"/>
          <p:cNvSpPr/>
          <p:nvPr userDrawn="1"/>
        </p:nvSpPr>
        <p:spPr>
          <a:xfrm>
            <a:off x="12337198"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7" name="Picture Placeholder 29"/>
          <p:cNvSpPr>
            <a:spLocks noGrp="1"/>
          </p:cNvSpPr>
          <p:nvPr>
            <p:ph type="pic" sz="quarter" idx="20" hasCustomPrompt="1"/>
          </p:nvPr>
        </p:nvSpPr>
        <p:spPr>
          <a:xfrm>
            <a:off x="20937997" y="3715785"/>
            <a:ext cx="2488646" cy="1098550"/>
          </a:xfrm>
        </p:spPr>
        <p:txBody>
          <a:bodyPr>
            <a:noAutofit/>
          </a:bodyPr>
          <a:lstStyle>
            <a:lvl1pPr marL="0" marR="0" indent="0" algn="l" defTabSz="2438340" rtl="0" eaLnBrk="1" fontAlgn="auto" latinLnBrk="0" hangingPunct="1">
              <a:lnSpc>
                <a:spcPct val="100000"/>
              </a:lnSpc>
              <a:spcBef>
                <a:spcPts val="0"/>
              </a:spcBef>
              <a:spcAft>
                <a:spcPts val="2666"/>
              </a:spcAft>
              <a:buClrTx/>
              <a:buSzTx/>
              <a:buFont typeface="Arial" panose="020B0604020202020204" pitchFamily="34" charset="0"/>
              <a:buNone/>
              <a:tabLst/>
              <a:defRPr sz="2400"/>
            </a:lvl1pPr>
          </a:lstStyle>
          <a:p>
            <a:pPr>
              <a:spcBef>
                <a:spcPct val="0"/>
              </a:spcBef>
            </a:pPr>
            <a:r>
              <a:rPr lang="en-US" sz="3200" noProof="0">
                <a:solidFill>
                  <a:schemeClr val="bg1"/>
                </a:solidFill>
              </a:rPr>
              <a:t>Co-brand</a:t>
            </a:r>
            <a:br>
              <a:rPr lang="en-US" sz="3200" noProof="0">
                <a:solidFill>
                  <a:schemeClr val="bg1"/>
                </a:solidFill>
              </a:rPr>
            </a:br>
            <a:r>
              <a:rPr lang="en-US" sz="3200" noProof="0">
                <a:solidFill>
                  <a:schemeClr val="bg1"/>
                </a:solidFill>
              </a:rPr>
              <a:t>Logo</a:t>
            </a:r>
          </a:p>
          <a:p>
            <a:endParaRPr lang="en-US" noProof="0"/>
          </a:p>
        </p:txBody>
      </p:sp>
      <p:sp>
        <p:nvSpPr>
          <p:cNvPr id="10" name="Text Placeholder 8"/>
          <p:cNvSpPr>
            <a:spLocks noGrp="1"/>
          </p:cNvSpPr>
          <p:nvPr>
            <p:ph type="body" sz="quarter" idx="22"/>
          </p:nvPr>
        </p:nvSpPr>
        <p:spPr>
          <a:xfrm>
            <a:off x="939920" y="8499363"/>
            <a:ext cx="11089444" cy="3390902"/>
          </a:xfrm>
        </p:spPr>
        <p:txBody>
          <a:bodyPr>
            <a:noAutofit/>
          </a:bodyPr>
          <a:lstStyle>
            <a:lvl1pPr marL="0" indent="0">
              <a:spcAft>
                <a:spcPts val="2666"/>
              </a:spcAft>
              <a:defRPr b="1">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12356529" y="8499363"/>
            <a:ext cx="11089444" cy="3390902"/>
          </a:xfrm>
        </p:spPr>
        <p:txBody>
          <a:bodyPr>
            <a:noAutofit/>
          </a:bodyPr>
          <a:lstStyle>
            <a:lvl1pPr marL="0" indent="0">
              <a:spcAft>
                <a:spcPts val="2666"/>
              </a:spcAft>
              <a:defRPr b="1">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939920" y="8207038"/>
            <a:ext cx="11089444"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13" name="Rectangle 12"/>
          <p:cNvSpPr/>
          <p:nvPr userDrawn="1"/>
        </p:nvSpPr>
        <p:spPr>
          <a:xfrm>
            <a:off x="12337198" y="8207038"/>
            <a:ext cx="11089444"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2666"/>
              </a:spcAft>
            </a:pPr>
            <a:endParaRPr lang="en-US" sz="2934" noProof="0">
              <a:solidFill>
                <a:schemeClr val="bg1"/>
              </a:solidFill>
            </a:endParaRPr>
          </a:p>
        </p:txBody>
      </p:sp>
      <p:sp>
        <p:nvSpPr>
          <p:cNvPr id="14" name="Picture Placeholder 29"/>
          <p:cNvSpPr>
            <a:spLocks noGrp="1"/>
          </p:cNvSpPr>
          <p:nvPr>
            <p:ph type="pic" sz="quarter" idx="24" hasCustomPrompt="1"/>
          </p:nvPr>
        </p:nvSpPr>
        <p:spPr>
          <a:xfrm>
            <a:off x="9402096" y="8499367"/>
            <a:ext cx="2550164" cy="1098550"/>
          </a:xfrm>
        </p:spPr>
        <p:txBody>
          <a:bodyPr>
            <a:noAutofit/>
          </a:bodyPr>
          <a:lstStyle>
            <a:lvl1pPr marL="0" marR="0" indent="0" algn="l" defTabSz="2438340" rtl="0" eaLnBrk="1" fontAlgn="auto" latinLnBrk="0" hangingPunct="1">
              <a:lnSpc>
                <a:spcPct val="100000"/>
              </a:lnSpc>
              <a:spcBef>
                <a:spcPts val="0"/>
              </a:spcBef>
              <a:spcAft>
                <a:spcPts val="2666"/>
              </a:spcAft>
              <a:buClrTx/>
              <a:buSzTx/>
              <a:buFont typeface="Arial" panose="020B0604020202020204" pitchFamily="34" charset="0"/>
              <a:buNone/>
              <a:tabLst/>
              <a:defRPr sz="2400"/>
            </a:lvl1pPr>
          </a:lstStyle>
          <a:p>
            <a:pPr>
              <a:spcBef>
                <a:spcPct val="0"/>
              </a:spcBef>
            </a:pPr>
            <a:r>
              <a:rPr lang="en-US" sz="3200" noProof="0">
                <a:solidFill>
                  <a:schemeClr val="bg1"/>
                </a:solidFill>
              </a:rPr>
              <a:t>Co-brand</a:t>
            </a:r>
            <a:br>
              <a:rPr lang="en-US" sz="3200" noProof="0">
                <a:solidFill>
                  <a:schemeClr val="bg1"/>
                </a:solidFill>
              </a:rPr>
            </a:br>
            <a:r>
              <a:rPr lang="en-US" sz="32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20920796" y="8496419"/>
            <a:ext cx="2488644" cy="1098550"/>
          </a:xfrm>
        </p:spPr>
        <p:txBody>
          <a:bodyPr>
            <a:noAutofit/>
          </a:bodyPr>
          <a:lstStyle>
            <a:lvl1pPr marL="0" marR="0" indent="0" algn="l" defTabSz="2438340" rtl="0" eaLnBrk="1" fontAlgn="auto" latinLnBrk="0" hangingPunct="1">
              <a:lnSpc>
                <a:spcPct val="100000"/>
              </a:lnSpc>
              <a:spcBef>
                <a:spcPts val="0"/>
              </a:spcBef>
              <a:spcAft>
                <a:spcPts val="2666"/>
              </a:spcAft>
              <a:buClrTx/>
              <a:buSzTx/>
              <a:buFont typeface="Arial" panose="020B0604020202020204" pitchFamily="34" charset="0"/>
              <a:buNone/>
              <a:tabLst/>
              <a:defRPr sz="2400"/>
            </a:lvl1pPr>
          </a:lstStyle>
          <a:p>
            <a:pPr>
              <a:spcBef>
                <a:spcPct val="0"/>
              </a:spcBef>
            </a:pPr>
            <a:r>
              <a:rPr lang="en-US" sz="3200" noProof="0">
                <a:solidFill>
                  <a:schemeClr val="bg1"/>
                </a:solidFill>
              </a:rPr>
              <a:t>Co-brand</a:t>
            </a:r>
            <a:br>
              <a:rPr lang="en-US" sz="3200" noProof="0">
                <a:solidFill>
                  <a:schemeClr val="bg1"/>
                </a:solidFill>
              </a:rPr>
            </a:br>
            <a:r>
              <a:rPr lang="en-US" sz="32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9470823" y="3727835"/>
            <a:ext cx="2490136" cy="1098550"/>
          </a:xfrm>
        </p:spPr>
        <p:txBody>
          <a:bodyPr>
            <a:noAutofit/>
          </a:bodyPr>
          <a:lstStyle>
            <a:lvl1pPr marL="0" marR="0" indent="0" algn="l" defTabSz="2438340" rtl="0" eaLnBrk="1" fontAlgn="auto" latinLnBrk="0" hangingPunct="1">
              <a:lnSpc>
                <a:spcPct val="100000"/>
              </a:lnSpc>
              <a:spcBef>
                <a:spcPts val="0"/>
              </a:spcBef>
              <a:spcAft>
                <a:spcPts val="2666"/>
              </a:spcAft>
              <a:buClrTx/>
              <a:buSzTx/>
              <a:buFont typeface="Arial" panose="020B0604020202020204" pitchFamily="34" charset="0"/>
              <a:buNone/>
              <a:tabLst/>
              <a:defRPr sz="2400"/>
            </a:lvl1pPr>
          </a:lstStyle>
          <a:p>
            <a:pPr>
              <a:spcBef>
                <a:spcPct val="0"/>
              </a:spcBef>
            </a:pPr>
            <a:r>
              <a:rPr lang="en-US" sz="3200" noProof="0">
                <a:solidFill>
                  <a:schemeClr val="bg1"/>
                </a:solidFill>
              </a:rPr>
              <a:t>Co-brand</a:t>
            </a:r>
            <a:br>
              <a:rPr lang="en-US" sz="3200" noProof="0">
                <a:solidFill>
                  <a:schemeClr val="bg1"/>
                </a:solidFill>
              </a:rPr>
            </a:br>
            <a:r>
              <a:rPr lang="en-US" sz="32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36222340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8557740" y="3411936"/>
            <a:ext cx="727487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5" name="Rectangle 4"/>
          <p:cNvSpPr/>
          <p:nvPr userDrawn="1"/>
        </p:nvSpPr>
        <p:spPr>
          <a:xfrm>
            <a:off x="939922" y="3411936"/>
            <a:ext cx="725582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6" name="Rectangle 5"/>
          <p:cNvSpPr/>
          <p:nvPr userDrawn="1"/>
        </p:nvSpPr>
        <p:spPr>
          <a:xfrm>
            <a:off x="16210463" y="3411936"/>
            <a:ext cx="7258995"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7" name="Text Placeholder 8"/>
          <p:cNvSpPr>
            <a:spLocks noGrp="1"/>
          </p:cNvSpPr>
          <p:nvPr>
            <p:ph type="body" sz="quarter" idx="17"/>
          </p:nvPr>
        </p:nvSpPr>
        <p:spPr>
          <a:xfrm>
            <a:off x="8557740" y="3702883"/>
            <a:ext cx="7261281" cy="7691510"/>
          </a:xfrm>
        </p:spPr>
        <p:txBody>
          <a:bodyPr/>
          <a:lstStyle>
            <a:lvl1pPr marL="0" indent="0" algn="l">
              <a:buFontTx/>
              <a:buNone/>
              <a:defRPr b="1">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939922" y="3702883"/>
            <a:ext cx="7255821" cy="7691510"/>
          </a:xfrm>
        </p:spPr>
        <p:txBody>
          <a:bodyPr/>
          <a:lstStyle>
            <a:lvl1pPr marL="0" indent="0" algn="l">
              <a:buFontTx/>
              <a:buNone/>
              <a:defRPr b="1">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16188259" y="3702883"/>
            <a:ext cx="7258995" cy="7691510"/>
          </a:xfrm>
        </p:spPr>
        <p:txBody>
          <a:bodyPr/>
          <a:lstStyle>
            <a:lvl1pPr marL="0" indent="0" algn="l">
              <a:buFontTx/>
              <a:buNone/>
              <a:defRPr b="1">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18205931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939922" y="5112000"/>
            <a:ext cx="5184675" cy="6789600"/>
          </a:xfrm>
        </p:spPr>
        <p:txBody>
          <a:bodyPr/>
          <a:lstStyle>
            <a:lvl1pPr marL="0" indent="0" algn="l">
              <a:buFontTx/>
              <a:buNone/>
              <a:defRPr b="0">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18262578" y="5112000"/>
            <a:ext cx="5184675" cy="6789600"/>
          </a:xfrm>
        </p:spPr>
        <p:txBody>
          <a:bodyPr/>
          <a:lstStyle>
            <a:lvl1pPr marL="0" indent="0" algn="l">
              <a:buFontTx/>
              <a:buNone/>
              <a:defRPr b="0">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6714140" y="5112000"/>
            <a:ext cx="5184675" cy="6789600"/>
          </a:xfrm>
        </p:spPr>
        <p:txBody>
          <a:bodyPr/>
          <a:lstStyle>
            <a:lvl1pPr marL="0" indent="0" algn="l">
              <a:buFontTx/>
              <a:buNone/>
              <a:defRPr b="0">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12488358" y="5112000"/>
            <a:ext cx="5184675" cy="6789600"/>
          </a:xfrm>
        </p:spPr>
        <p:txBody>
          <a:bodyPr/>
          <a:lstStyle>
            <a:lvl1pPr marL="0" indent="0" algn="l">
              <a:buFontTx/>
              <a:buNone/>
              <a:defRPr b="0">
                <a:solidFill>
                  <a:schemeClr val="tx1"/>
                </a:solidFill>
              </a:defRPr>
            </a:lvl1pPr>
            <a:lvl2pPr marL="254000" indent="-254000" algn="l">
              <a:spcAft>
                <a:spcPts val="2666"/>
              </a:spcAft>
              <a:buClrTx/>
              <a:buSzPct val="100000"/>
              <a:buFont typeface="Arial" panose="020B0604020202020204" pitchFamily="34" charset="0"/>
              <a:buChar char="•"/>
              <a:defRPr>
                <a:solidFill>
                  <a:schemeClr val="tx1"/>
                </a:solidFill>
              </a:defRPr>
            </a:lvl2pPr>
            <a:lvl3pPr marL="558800" indent="-254000" algn="l">
              <a:spcAft>
                <a:spcPts val="2666"/>
              </a:spcAft>
              <a:buClrTx/>
              <a:buSzPct val="100000"/>
              <a:buFont typeface="Arial" panose="020B0604020202020204" pitchFamily="34" charset="0"/>
              <a:buChar char="−"/>
              <a:defRPr>
                <a:solidFill>
                  <a:schemeClr val="tx1"/>
                </a:solidFill>
              </a:defRPr>
            </a:lvl3pPr>
            <a:lvl4pPr marL="863600" indent="-254000" algn="l">
              <a:spcAft>
                <a:spcPts val="2666"/>
              </a:spcAft>
              <a:buClrTx/>
              <a:buSzPct val="100000"/>
              <a:buFont typeface="Arial" panose="020B0604020202020204" pitchFamily="34" charset="0"/>
              <a:buChar char="◦"/>
              <a:defRPr>
                <a:solidFill>
                  <a:schemeClr val="tx1"/>
                </a:solidFill>
              </a:defRPr>
            </a:lvl4pPr>
            <a:lvl5pPr marL="1168400" indent="-254000" algn="l">
              <a:spcAft>
                <a:spcPts val="2666"/>
              </a:spcAft>
              <a:buClrTx/>
              <a:buSzPct val="100000"/>
              <a:buFont typeface="Arial" panose="020B0604020202020204" pitchFamily="34" charset="0"/>
              <a:buChar char="−"/>
              <a:defRPr baseline="0">
                <a:solidFill>
                  <a:schemeClr val="tx1"/>
                </a:solidFill>
              </a:defRPr>
            </a:lvl5pPr>
            <a:lvl6pPr marL="950376" indent="-470388">
              <a:spcAft>
                <a:spcPts val="2666"/>
              </a:spcAft>
              <a:buFont typeface="Verdana" panose="020B0604030504040204" pitchFamily="34" charset="0"/>
              <a:buChar char="−"/>
              <a:defRPr/>
            </a:lvl6pPr>
            <a:lvl7pPr marL="950376" indent="-470388">
              <a:spcAft>
                <a:spcPts val="2666"/>
              </a:spcAft>
              <a:defRPr/>
            </a:lvl7pPr>
            <a:lvl8pPr marL="950376" indent="-470388">
              <a:spcAft>
                <a:spcPts val="2666"/>
              </a:spcAft>
              <a:defRPr/>
            </a:lvl8pPr>
            <a:lvl9pPr marL="950376" indent="-470388">
              <a:spcAft>
                <a:spcPts val="2666"/>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21495263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939928" y="5112000"/>
            <a:ext cx="5184675" cy="6789600"/>
          </a:xfrm>
        </p:spPr>
        <p:txBody>
          <a:bodyPr/>
          <a:lstStyle>
            <a:lvl1pPr marL="0" indent="0" algn="l">
              <a:buFontTx/>
              <a:buNone/>
              <a:defRPr b="0">
                <a:solidFill>
                  <a:schemeClr val="bg1"/>
                </a:solidFill>
              </a:defRPr>
            </a:lvl1pPr>
            <a:lvl2pPr marL="254000" indent="-254000" algn="l">
              <a:spcAft>
                <a:spcPts val="2666"/>
              </a:spcAft>
              <a:buClrTx/>
              <a:buSzPct val="100000"/>
              <a:buFont typeface="Arial" panose="020B0604020202020204" pitchFamily="34" charset="0"/>
              <a:buChar char="•"/>
              <a:defRPr>
                <a:solidFill>
                  <a:schemeClr val="bg1"/>
                </a:solidFill>
              </a:defRPr>
            </a:lvl2pPr>
            <a:lvl3pPr marL="558800" indent="-254000" algn="l">
              <a:spcAft>
                <a:spcPts val="2666"/>
              </a:spcAft>
              <a:buClrTx/>
              <a:buSzPct val="100000"/>
              <a:buFont typeface="Arial" panose="020B0604020202020204" pitchFamily="34" charset="0"/>
              <a:buChar char="−"/>
              <a:defRPr>
                <a:solidFill>
                  <a:schemeClr val="bg1"/>
                </a:solidFill>
              </a:defRPr>
            </a:lvl3pPr>
            <a:lvl4pPr marL="863600" indent="-254000" algn="l">
              <a:spcAft>
                <a:spcPts val="2666"/>
              </a:spcAft>
              <a:buClrTx/>
              <a:buSzPct val="100000"/>
              <a:buFont typeface="Arial" panose="020B0604020202020204" pitchFamily="34" charset="0"/>
              <a:buChar char="◦"/>
              <a:defRPr>
                <a:solidFill>
                  <a:schemeClr val="bg1"/>
                </a:solidFill>
              </a:defRPr>
            </a:lvl4pPr>
            <a:lvl5pPr marL="1168400" indent="-254000" algn="l">
              <a:spcAft>
                <a:spcPts val="2666"/>
              </a:spcAft>
              <a:buClrTx/>
              <a:buSzPct val="100000"/>
              <a:buFont typeface="Arial" panose="020B0604020202020204" pitchFamily="34" charset="0"/>
              <a:buChar char="−"/>
              <a:defRPr baseline="0">
                <a:solidFill>
                  <a:schemeClr val="bg1"/>
                </a:solidFill>
              </a:defRPr>
            </a:lvl5pPr>
            <a:lvl6pPr marL="950376" indent="-470388">
              <a:spcAft>
                <a:spcPts val="2666"/>
              </a:spcAft>
              <a:buFont typeface="Verdana" panose="020B0604030504040204" pitchFamily="34" charset="0"/>
              <a:buChar char="−"/>
              <a:defRPr>
                <a:solidFill>
                  <a:schemeClr val="bg1"/>
                </a:solidFill>
              </a:defRPr>
            </a:lvl6pPr>
            <a:lvl7pPr marL="950376" indent="-470388">
              <a:spcAft>
                <a:spcPts val="2666"/>
              </a:spcAft>
              <a:defRPr>
                <a:solidFill>
                  <a:schemeClr val="bg1"/>
                </a:solidFill>
              </a:defRPr>
            </a:lvl7pPr>
            <a:lvl8pPr marL="950376" indent="-470388">
              <a:spcAft>
                <a:spcPts val="2666"/>
              </a:spcAft>
              <a:defRPr>
                <a:solidFill>
                  <a:schemeClr val="bg1"/>
                </a:solidFill>
              </a:defRPr>
            </a:lvl8pPr>
            <a:lvl9pPr marL="950376" indent="-470388">
              <a:spcAft>
                <a:spcPts val="2666"/>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18262578" y="5112000"/>
            <a:ext cx="5184675" cy="6789600"/>
          </a:xfrm>
        </p:spPr>
        <p:txBody>
          <a:bodyPr/>
          <a:lstStyle>
            <a:lvl1pPr marL="0" indent="0" algn="l">
              <a:buFontTx/>
              <a:buNone/>
              <a:defRPr b="0">
                <a:solidFill>
                  <a:schemeClr val="bg1"/>
                </a:solidFill>
              </a:defRPr>
            </a:lvl1pPr>
            <a:lvl2pPr marL="254000" indent="-254000" algn="l">
              <a:spcAft>
                <a:spcPts val="2666"/>
              </a:spcAft>
              <a:buClrTx/>
              <a:buSzPct val="100000"/>
              <a:buFont typeface="Arial" panose="020B0604020202020204" pitchFamily="34" charset="0"/>
              <a:buChar char="•"/>
              <a:defRPr>
                <a:solidFill>
                  <a:schemeClr val="bg1"/>
                </a:solidFill>
              </a:defRPr>
            </a:lvl2pPr>
            <a:lvl3pPr marL="558800" indent="-254000" algn="l">
              <a:spcAft>
                <a:spcPts val="2666"/>
              </a:spcAft>
              <a:buClrTx/>
              <a:buSzPct val="100000"/>
              <a:buFont typeface="Arial" panose="020B0604020202020204" pitchFamily="34" charset="0"/>
              <a:buChar char="−"/>
              <a:defRPr>
                <a:solidFill>
                  <a:schemeClr val="bg1"/>
                </a:solidFill>
              </a:defRPr>
            </a:lvl3pPr>
            <a:lvl4pPr marL="863600" indent="-254000" algn="l">
              <a:spcAft>
                <a:spcPts val="2666"/>
              </a:spcAft>
              <a:buClrTx/>
              <a:buSzPct val="100000"/>
              <a:buFont typeface="Arial" panose="020B0604020202020204" pitchFamily="34" charset="0"/>
              <a:buChar char="◦"/>
              <a:defRPr>
                <a:solidFill>
                  <a:schemeClr val="bg1"/>
                </a:solidFill>
              </a:defRPr>
            </a:lvl4pPr>
            <a:lvl5pPr marL="1168400" indent="-254000" algn="l">
              <a:spcAft>
                <a:spcPts val="2666"/>
              </a:spcAft>
              <a:buClrTx/>
              <a:buSzPct val="100000"/>
              <a:buFont typeface="Arial" panose="020B0604020202020204" pitchFamily="34" charset="0"/>
              <a:buChar char="−"/>
              <a:defRPr baseline="0">
                <a:solidFill>
                  <a:schemeClr val="bg1"/>
                </a:solidFill>
              </a:defRPr>
            </a:lvl5pPr>
            <a:lvl6pPr marL="950376" indent="-470388">
              <a:spcAft>
                <a:spcPts val="2666"/>
              </a:spcAft>
              <a:buFont typeface="Verdana" panose="020B0604030504040204" pitchFamily="34" charset="0"/>
              <a:buChar char="−"/>
              <a:defRPr>
                <a:solidFill>
                  <a:schemeClr val="bg1"/>
                </a:solidFill>
              </a:defRPr>
            </a:lvl6pPr>
            <a:lvl7pPr marL="950376" indent="-470388">
              <a:spcAft>
                <a:spcPts val="2666"/>
              </a:spcAft>
              <a:defRPr>
                <a:solidFill>
                  <a:schemeClr val="bg1"/>
                </a:solidFill>
              </a:defRPr>
            </a:lvl7pPr>
            <a:lvl8pPr marL="950376" indent="-470388">
              <a:spcAft>
                <a:spcPts val="2666"/>
              </a:spcAft>
              <a:defRPr>
                <a:solidFill>
                  <a:schemeClr val="bg1"/>
                </a:solidFill>
              </a:defRPr>
            </a:lvl8pPr>
            <a:lvl9pPr marL="950376" indent="-470388">
              <a:spcAft>
                <a:spcPts val="2666"/>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6714144" y="5112000"/>
            <a:ext cx="5184675" cy="6789600"/>
          </a:xfrm>
        </p:spPr>
        <p:txBody>
          <a:bodyPr/>
          <a:lstStyle>
            <a:lvl1pPr marL="0" indent="0" algn="l">
              <a:buFontTx/>
              <a:buNone/>
              <a:defRPr b="0">
                <a:solidFill>
                  <a:schemeClr val="bg1"/>
                </a:solidFill>
              </a:defRPr>
            </a:lvl1pPr>
            <a:lvl2pPr marL="254000" indent="-254000" algn="l">
              <a:spcAft>
                <a:spcPts val="2666"/>
              </a:spcAft>
              <a:buClrTx/>
              <a:buSzPct val="100000"/>
              <a:buFont typeface="Arial" panose="020B0604020202020204" pitchFamily="34" charset="0"/>
              <a:buChar char="•"/>
              <a:defRPr>
                <a:solidFill>
                  <a:schemeClr val="bg1"/>
                </a:solidFill>
              </a:defRPr>
            </a:lvl2pPr>
            <a:lvl3pPr marL="558800" indent="-254000" algn="l">
              <a:spcAft>
                <a:spcPts val="2666"/>
              </a:spcAft>
              <a:buClrTx/>
              <a:buSzPct val="100000"/>
              <a:buFont typeface="Arial" panose="020B0604020202020204" pitchFamily="34" charset="0"/>
              <a:buChar char="−"/>
              <a:defRPr>
                <a:solidFill>
                  <a:schemeClr val="bg1"/>
                </a:solidFill>
              </a:defRPr>
            </a:lvl3pPr>
            <a:lvl4pPr marL="863600" indent="-254000" algn="l">
              <a:spcAft>
                <a:spcPts val="2666"/>
              </a:spcAft>
              <a:buClrTx/>
              <a:buSzPct val="100000"/>
              <a:buFont typeface="Arial" panose="020B0604020202020204" pitchFamily="34" charset="0"/>
              <a:buChar char="◦"/>
              <a:defRPr>
                <a:solidFill>
                  <a:schemeClr val="bg1"/>
                </a:solidFill>
              </a:defRPr>
            </a:lvl4pPr>
            <a:lvl5pPr marL="1168400" indent="-254000" algn="l">
              <a:spcAft>
                <a:spcPts val="2666"/>
              </a:spcAft>
              <a:buClrTx/>
              <a:buSzPct val="100000"/>
              <a:buFont typeface="Arial" panose="020B0604020202020204" pitchFamily="34" charset="0"/>
              <a:buChar char="−"/>
              <a:defRPr baseline="0">
                <a:solidFill>
                  <a:schemeClr val="bg1"/>
                </a:solidFill>
              </a:defRPr>
            </a:lvl5pPr>
            <a:lvl6pPr marL="950376" indent="-470388">
              <a:spcAft>
                <a:spcPts val="2666"/>
              </a:spcAft>
              <a:buFont typeface="Verdana" panose="020B0604030504040204" pitchFamily="34" charset="0"/>
              <a:buChar char="−"/>
              <a:defRPr>
                <a:solidFill>
                  <a:schemeClr val="bg1"/>
                </a:solidFill>
              </a:defRPr>
            </a:lvl6pPr>
            <a:lvl7pPr marL="950376" indent="-470388">
              <a:spcAft>
                <a:spcPts val="2666"/>
              </a:spcAft>
              <a:defRPr>
                <a:solidFill>
                  <a:schemeClr val="bg1"/>
                </a:solidFill>
              </a:defRPr>
            </a:lvl7pPr>
            <a:lvl8pPr marL="950376" indent="-470388">
              <a:spcAft>
                <a:spcPts val="2666"/>
              </a:spcAft>
              <a:defRPr>
                <a:solidFill>
                  <a:schemeClr val="bg1"/>
                </a:solidFill>
              </a:defRPr>
            </a:lvl8pPr>
            <a:lvl9pPr marL="950376" indent="-470388">
              <a:spcAft>
                <a:spcPts val="2666"/>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12488360" y="5112000"/>
            <a:ext cx="5184675" cy="6789600"/>
          </a:xfrm>
        </p:spPr>
        <p:txBody>
          <a:bodyPr/>
          <a:lstStyle>
            <a:lvl1pPr marL="0" indent="0" algn="l">
              <a:buFontTx/>
              <a:buNone/>
              <a:defRPr b="0">
                <a:solidFill>
                  <a:schemeClr val="bg1"/>
                </a:solidFill>
              </a:defRPr>
            </a:lvl1pPr>
            <a:lvl2pPr marL="254000" indent="-254000" algn="l">
              <a:spcAft>
                <a:spcPts val="2666"/>
              </a:spcAft>
              <a:buClrTx/>
              <a:buSzPct val="100000"/>
              <a:buFont typeface="Arial" panose="020B0604020202020204" pitchFamily="34" charset="0"/>
              <a:buChar char="•"/>
              <a:defRPr>
                <a:solidFill>
                  <a:schemeClr val="bg1"/>
                </a:solidFill>
              </a:defRPr>
            </a:lvl2pPr>
            <a:lvl3pPr marL="558800" indent="-254000" algn="l">
              <a:spcAft>
                <a:spcPts val="2666"/>
              </a:spcAft>
              <a:buClrTx/>
              <a:buSzPct val="100000"/>
              <a:buFont typeface="Arial" panose="020B0604020202020204" pitchFamily="34" charset="0"/>
              <a:buChar char="−"/>
              <a:defRPr>
                <a:solidFill>
                  <a:schemeClr val="bg1"/>
                </a:solidFill>
              </a:defRPr>
            </a:lvl3pPr>
            <a:lvl4pPr marL="863600" indent="-254000" algn="l">
              <a:spcAft>
                <a:spcPts val="2666"/>
              </a:spcAft>
              <a:buClrTx/>
              <a:buSzPct val="100000"/>
              <a:buFont typeface="Arial" panose="020B0604020202020204" pitchFamily="34" charset="0"/>
              <a:buChar char="◦"/>
              <a:defRPr>
                <a:solidFill>
                  <a:schemeClr val="bg1"/>
                </a:solidFill>
              </a:defRPr>
            </a:lvl4pPr>
            <a:lvl5pPr marL="1168400" indent="-254000" algn="l">
              <a:spcAft>
                <a:spcPts val="2666"/>
              </a:spcAft>
              <a:buClrTx/>
              <a:buSzPct val="100000"/>
              <a:buFont typeface="Arial" panose="020B0604020202020204" pitchFamily="34" charset="0"/>
              <a:buChar char="−"/>
              <a:defRPr baseline="0">
                <a:solidFill>
                  <a:schemeClr val="bg1"/>
                </a:solidFill>
              </a:defRPr>
            </a:lvl5pPr>
            <a:lvl6pPr marL="950376" indent="-470388">
              <a:spcAft>
                <a:spcPts val="2666"/>
              </a:spcAft>
              <a:buFont typeface="Verdana" panose="020B0604030504040204" pitchFamily="34" charset="0"/>
              <a:buChar char="−"/>
              <a:defRPr>
                <a:solidFill>
                  <a:schemeClr val="bg1"/>
                </a:solidFill>
              </a:defRPr>
            </a:lvl6pPr>
            <a:lvl7pPr marL="950376" indent="-470388">
              <a:spcAft>
                <a:spcPts val="2666"/>
              </a:spcAft>
              <a:defRPr>
                <a:solidFill>
                  <a:schemeClr val="bg1"/>
                </a:solidFill>
              </a:defRPr>
            </a:lvl7pPr>
            <a:lvl8pPr marL="950376" indent="-470388">
              <a:spcAft>
                <a:spcPts val="2666"/>
              </a:spcAft>
              <a:defRPr>
                <a:solidFill>
                  <a:schemeClr val="bg1"/>
                </a:solidFill>
              </a:defRPr>
            </a:lvl8pPr>
            <a:lvl9pPr marL="950376" indent="-470388">
              <a:spcAft>
                <a:spcPts val="2666"/>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aseCode"/>
          <p:cNvSpPr txBox="1"/>
          <p:nvPr userDrawn="1"/>
        </p:nvSpPr>
        <p:spPr>
          <a:xfrm>
            <a:off x="12673650" y="12953998"/>
            <a:ext cx="9794395" cy="400110"/>
          </a:xfrm>
          <a:prstGeom prst="rect">
            <a:avLst/>
          </a:prstGeom>
          <a:noFill/>
        </p:spPr>
        <p:txBody>
          <a:bodyPr wrap="square" lIns="0" tIns="0" rIns="0" bIns="0" rtlCol="0">
            <a:spAutoFit/>
          </a:bodyPr>
          <a:lstStyle/>
          <a:p>
            <a:pPr marL="0" indent="0" algn="r">
              <a:spcBef>
                <a:spcPts val="0"/>
              </a:spcBef>
              <a:buSzPct val="100000"/>
              <a:buFont typeface="Arial"/>
              <a:buNone/>
            </a:pPr>
            <a:r>
              <a:rPr lang="en-US" sz="1300" noProof="0">
                <a:solidFill>
                  <a:schemeClr val="bg1"/>
                </a:solidFill>
              </a:rPr>
              <a:t>Presentation title</a:t>
            </a:r>
            <a:br>
              <a:rPr lang="en-US" sz="1300" noProof="0">
                <a:solidFill>
                  <a:schemeClr val="bg1"/>
                </a:solidFill>
              </a:rPr>
            </a:br>
            <a:r>
              <a:rPr lang="en-US" sz="1300" noProof="0">
                <a:solidFill>
                  <a:schemeClr val="bg1"/>
                </a:solidFill>
              </a:rPr>
              <a:t>[To edit, click View &gt; Slide Master &gt; Slide master1]</a:t>
            </a:r>
          </a:p>
        </p:txBody>
      </p:sp>
      <p:sp>
        <p:nvSpPr>
          <p:cNvPr id="14" name="Copyright"/>
          <p:cNvSpPr txBox="1"/>
          <p:nvPr userDrawn="1"/>
        </p:nvSpPr>
        <p:spPr>
          <a:xfrm>
            <a:off x="939923" y="12954000"/>
            <a:ext cx="10711729" cy="200055"/>
          </a:xfrm>
          <a:prstGeom prst="rect">
            <a:avLst/>
          </a:prstGeom>
          <a:noFill/>
        </p:spPr>
        <p:txBody>
          <a:bodyPr wrap="square" lIns="0" tIns="0" rIns="0" bIns="0" rtlCol="0">
            <a:spAutoFit/>
          </a:bodyPr>
          <a:lstStyle/>
          <a:p>
            <a:pPr marL="0" indent="0">
              <a:spcBef>
                <a:spcPts val="1600"/>
              </a:spcBef>
              <a:buSzPct val="100000"/>
              <a:buFont typeface="Arial"/>
              <a:buNone/>
            </a:pPr>
            <a:r>
              <a:rPr lang="en-US" sz="1300" noProof="0">
                <a:solidFill>
                  <a:schemeClr val="bg1"/>
                </a:solidFill>
              </a:rPr>
              <a:t>Copyright © 2016 Deloitte Development LLC. All rights reserved.</a:t>
            </a:r>
          </a:p>
        </p:txBody>
      </p:sp>
      <p:sp>
        <p:nvSpPr>
          <p:cNvPr id="15" name="TextBox 14"/>
          <p:cNvSpPr txBox="1"/>
          <p:nvPr userDrawn="1"/>
        </p:nvSpPr>
        <p:spPr>
          <a:xfrm>
            <a:off x="22767721" y="12954003"/>
            <a:ext cx="616030" cy="200055"/>
          </a:xfrm>
          <a:prstGeom prst="rect">
            <a:avLst/>
          </a:prstGeom>
          <a:noFill/>
        </p:spPr>
        <p:txBody>
          <a:bodyPr wrap="square" lIns="0" tIns="0" rIns="0" bIns="0" rtlCol="0">
            <a:spAutoFit/>
          </a:bodyPr>
          <a:lstStyle/>
          <a:p>
            <a:pPr marL="0" indent="0" algn="r">
              <a:spcBef>
                <a:spcPts val="1600"/>
              </a:spcBef>
              <a:buSzPct val="100000"/>
              <a:buFont typeface="Arial"/>
              <a:buNone/>
            </a:pPr>
            <a:fld id="{C58DF478-B544-4ED8-9ED4-6A2648E2D233}" type="slidenum">
              <a:rPr lang="en-US" sz="1300" noProof="0" smtClean="0">
                <a:solidFill>
                  <a:schemeClr val="bg1"/>
                </a:solidFill>
              </a:rPr>
              <a:pPr marL="0" indent="0" algn="r">
                <a:spcBef>
                  <a:spcPts val="1600"/>
                </a:spcBef>
                <a:buSzPct val="100000"/>
                <a:buFont typeface="Arial"/>
                <a:buNone/>
              </a:pPr>
              <a:t>‹#›</a:t>
            </a:fld>
            <a:endParaRPr lang="en-US" sz="1300" noProof="0">
              <a:solidFill>
                <a:schemeClr val="bg1"/>
              </a:solidFill>
            </a:endParaRPr>
          </a:p>
        </p:txBody>
      </p:sp>
      <p:sp>
        <p:nvSpPr>
          <p:cNvPr id="16"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chemeClr val="bg1"/>
                </a:solidFill>
              </a:defRPr>
            </a:lvl1pPr>
          </a:lstStyle>
          <a:p>
            <a:pPr lvl="0"/>
            <a:r>
              <a:rPr lang="en-US" noProof="0"/>
              <a:t>Click to add subtitle</a:t>
            </a:r>
          </a:p>
        </p:txBody>
      </p:sp>
      <p:sp>
        <p:nvSpPr>
          <p:cNvPr id="17"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05377570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935688" y="3331635"/>
            <a:ext cx="11076902" cy="926676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939923" y="1473377"/>
            <a:ext cx="22507330" cy="1514510"/>
          </a:xfrm>
          <a:prstGeom prst="rect">
            <a:avLst/>
          </a:prstGeom>
        </p:spPr>
        <p:txBody>
          <a:bodyPr lIns="0" tIns="0" rIns="0" bIns="0">
            <a:noAutofit/>
          </a:bodyPr>
          <a:lstStyle>
            <a:lvl1pPr marL="0" indent="0">
              <a:buNone/>
              <a:defRPr sz="4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939923" y="805174"/>
            <a:ext cx="22507330" cy="668204"/>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34361790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939923" y="805173"/>
            <a:ext cx="22507330" cy="1397002"/>
          </a:xfrm>
          <a:prstGeom prst="rect">
            <a:avLst/>
          </a:prstGeom>
        </p:spPr>
        <p:txBody>
          <a:bodyPr vert="horz" lIns="0" tIns="0" rIns="0" bIns="0" rtlCol="0" anchor="t" anchorCtr="0">
            <a:noAutofit/>
          </a:bodyPr>
          <a:lstStyle>
            <a:lvl1pPr>
              <a:defRPr sz="4000"/>
            </a:lvl1pPr>
          </a:lstStyle>
          <a:p>
            <a:r>
              <a:rPr lang="en-US" noProof="0"/>
              <a:t>Click to edit Master title style</a:t>
            </a:r>
          </a:p>
        </p:txBody>
      </p:sp>
    </p:spTree>
    <p:extLst>
      <p:ext uri="{BB962C8B-B14F-4D97-AF65-F5344CB8AC3E}">
        <p14:creationId xmlns:p14="http://schemas.microsoft.com/office/powerpoint/2010/main" val="373499806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35206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950774" y="914400"/>
            <a:ext cx="3996520" cy="7488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6788316" y="1455190"/>
            <a:ext cx="10801406" cy="108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1003434" y="10372415"/>
            <a:ext cx="8893696" cy="1791966"/>
          </a:xfrm>
          <a:prstGeom prst="rect">
            <a:avLst/>
          </a:prstGeom>
        </p:spPr>
        <p:txBody>
          <a:bodyPr anchor="b" anchorCtr="0">
            <a:noAutofit/>
          </a:bodyPr>
          <a:lstStyle>
            <a:lvl1pPr algn="l">
              <a:lnSpc>
                <a:spcPts val="6400"/>
              </a:lnSpc>
              <a:defRPr sz="6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1003434" y="12763500"/>
            <a:ext cx="8893696" cy="546100"/>
          </a:xfrm>
          <a:prstGeom prst="rect">
            <a:avLst/>
          </a:prstGeom>
        </p:spPr>
        <p:txBody>
          <a:bodyPr anchor="b">
            <a:noAutofit/>
          </a:bodyPr>
          <a:lstStyle>
            <a:lvl1pPr>
              <a:spcAft>
                <a:spcPts val="0"/>
              </a:spcAft>
              <a:defRPr sz="28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53684768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mall) w/ Pictur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3495283" y="4114800"/>
            <a:ext cx="7535917" cy="7346731"/>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8" name="Title 1">
            <a:extLst>
              <a:ext uri="{FF2B5EF4-FFF2-40B4-BE49-F238E27FC236}">
                <a16:creationId xmlns:a16="http://schemas.microsoft.com/office/drawing/2014/main" id="{DA162A78-5B71-774C-A252-D439F1F8C5A0}"/>
              </a:ext>
            </a:extLst>
          </p:cNvPr>
          <p:cNvSpPr>
            <a:spLocks noGrp="1"/>
          </p:cNvSpPr>
          <p:nvPr>
            <p:ph type="title" hasCustomPrompt="1"/>
          </p:nvPr>
        </p:nvSpPr>
        <p:spPr>
          <a:xfrm>
            <a:off x="1676620" y="641351"/>
            <a:ext cx="10243238" cy="2000249"/>
          </a:xfrm>
        </p:spPr>
        <p:txBody>
          <a:bodyPr/>
          <a:lstStyle>
            <a:lvl1pPr>
              <a:defRPr/>
            </a:lvl1pPr>
          </a:lstStyle>
          <a:p>
            <a:r>
              <a:rPr lang="en-US"/>
              <a:t>(Presentation Title Small) Lorem Ipsum Dolor Sit </a:t>
            </a:r>
            <a:r>
              <a:rPr lang="en-US" err="1"/>
              <a:t>Amet</a:t>
            </a:r>
            <a:r>
              <a:rPr lang="en-US"/>
              <a:t> </a:t>
            </a:r>
            <a:r>
              <a:rPr lang="en-US" err="1"/>
              <a:t>Consectetur</a:t>
            </a:r>
            <a:r>
              <a:rPr lang="en-US"/>
              <a:t> </a:t>
            </a:r>
            <a:r>
              <a:rPr lang="en-US" err="1"/>
              <a:t>Adispiscing</a:t>
            </a:r>
            <a:endParaRPr lang="en-US"/>
          </a:p>
        </p:txBody>
      </p:sp>
      <p:sp>
        <p:nvSpPr>
          <p:cNvPr id="2" name="Slide Number Placeholder 1">
            <a:extLst>
              <a:ext uri="{FF2B5EF4-FFF2-40B4-BE49-F238E27FC236}">
                <a16:creationId xmlns:a16="http://schemas.microsoft.com/office/drawing/2014/main" id="{762B76EB-0C20-5540-BB3A-8E92EF1FC0B2}"/>
              </a:ext>
            </a:extLst>
          </p:cNvPr>
          <p:cNvSpPr>
            <a:spLocks noGrp="1"/>
          </p:cNvSpPr>
          <p:nvPr>
            <p:ph type="sldNum" sz="quarter" idx="10"/>
          </p:nvPr>
        </p:nvSpPr>
        <p:spPr>
          <a:xfrm>
            <a:off x="17222788" y="12631055"/>
            <a:ext cx="5487987" cy="730250"/>
          </a:xfrm>
          <a:prstGeom prst="rect">
            <a:avLst/>
          </a:prstGeom>
        </p:spPr>
        <p:txBody>
          <a:bodyPr/>
          <a:lstStyle/>
          <a:p>
            <a:fld id="{9E6989C9-DA32-E744-9D0A-526DB4D6E77F}" type="slidenum">
              <a:rPr lang="en-US" smtClean="0"/>
              <a:pPr/>
              <a:t>‹#›</a:t>
            </a:fld>
            <a:endParaRPr lang="en-US"/>
          </a:p>
        </p:txBody>
      </p:sp>
      <p:sp>
        <p:nvSpPr>
          <p:cNvPr id="6" name="Text Placeholder 2">
            <a:extLst>
              <a:ext uri="{FF2B5EF4-FFF2-40B4-BE49-F238E27FC236}">
                <a16:creationId xmlns:a16="http://schemas.microsoft.com/office/drawing/2014/main" id="{D963C97D-7416-0940-955B-26D2261E0F63}"/>
              </a:ext>
            </a:extLst>
          </p:cNvPr>
          <p:cNvSpPr>
            <a:spLocks noGrp="1"/>
          </p:cNvSpPr>
          <p:nvPr>
            <p:ph type="body" idx="11" hasCustomPrompt="1"/>
          </p:nvPr>
        </p:nvSpPr>
        <p:spPr>
          <a:xfrm>
            <a:off x="3897305" y="4114800"/>
            <a:ext cx="8588985" cy="914400"/>
          </a:xfrm>
        </p:spPr>
        <p:txBody>
          <a:bodyPr anchor="t" anchorCtr="0">
            <a:normAutofit/>
          </a:bodyPr>
          <a:lstStyle>
            <a:lvl1pPr marL="0" indent="0">
              <a:buNone/>
              <a:defRPr sz="45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(Slide Headline) Lorem Ipsum</a:t>
            </a:r>
          </a:p>
        </p:txBody>
      </p:sp>
      <p:sp>
        <p:nvSpPr>
          <p:cNvPr id="7" name="Content Placeholder 3">
            <a:extLst>
              <a:ext uri="{FF2B5EF4-FFF2-40B4-BE49-F238E27FC236}">
                <a16:creationId xmlns:a16="http://schemas.microsoft.com/office/drawing/2014/main" id="{DCEB2800-0E70-0642-A26A-73DBF73446C7}"/>
              </a:ext>
            </a:extLst>
          </p:cNvPr>
          <p:cNvSpPr>
            <a:spLocks noGrp="1"/>
          </p:cNvSpPr>
          <p:nvPr>
            <p:ph sz="half" idx="2" hasCustomPrompt="1"/>
          </p:nvPr>
        </p:nvSpPr>
        <p:spPr>
          <a:xfrm>
            <a:off x="3897306" y="5192033"/>
            <a:ext cx="7706116" cy="5862410"/>
          </a:xfrm>
        </p:spPr>
        <p:txBody>
          <a:bodyPr>
            <a:normAutofit/>
          </a:bodyPr>
          <a:lstStyle>
            <a:lvl1pPr>
              <a:defRPr sz="2400" b="0">
                <a:solidFill>
                  <a:srgbClr val="002351"/>
                </a:solidFill>
              </a:defRPr>
            </a:lvl1pPr>
          </a:lstStyle>
          <a:p>
            <a:pPr lvl="0"/>
            <a:r>
              <a:rPr lang="en-US"/>
              <a:t>(Body Text Small)</a:t>
            </a:r>
          </a:p>
        </p:txBody>
      </p:sp>
    </p:spTree>
    <p:extLst>
      <p:ext uri="{BB962C8B-B14F-4D97-AF65-F5344CB8AC3E}">
        <p14:creationId xmlns:p14="http://schemas.microsoft.com/office/powerpoint/2010/main" val="21987275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24387175" cy="13716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1003434" y="12763500"/>
            <a:ext cx="8893696" cy="546100"/>
          </a:xfrm>
          <a:prstGeom prst="rect">
            <a:avLst/>
          </a:prstGeom>
        </p:spPr>
        <p:txBody>
          <a:bodyPr anchor="b">
            <a:noAutofit/>
          </a:bodyPr>
          <a:lstStyle>
            <a:lvl1pPr>
              <a:spcAft>
                <a:spcPts val="0"/>
              </a:spcAft>
              <a:defRPr sz="28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1003434" y="10372415"/>
            <a:ext cx="8893696" cy="1791966"/>
          </a:xfrm>
          <a:prstGeom prst="rect">
            <a:avLst/>
          </a:prstGeom>
        </p:spPr>
        <p:txBody>
          <a:bodyPr anchor="b" anchorCtr="0">
            <a:noAutofit/>
          </a:bodyPr>
          <a:lstStyle>
            <a:lvl1pPr algn="l">
              <a:lnSpc>
                <a:spcPts val="6400"/>
              </a:lnSpc>
              <a:defRPr sz="6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950774" y="914400"/>
            <a:ext cx="3996520" cy="7488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9831257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003433" y="3341669"/>
            <a:ext cx="21084745" cy="3184806"/>
          </a:xfrm>
          <a:prstGeom prst="rect">
            <a:avLst/>
          </a:prstGeom>
        </p:spPr>
        <p:txBody>
          <a:bodyPr anchor="b"/>
          <a:lstStyle>
            <a:lvl1pPr>
              <a:lnSpc>
                <a:spcPct val="95000"/>
              </a:lnSpc>
              <a:defRPr sz="72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1003433" y="6858000"/>
            <a:ext cx="21084745" cy="3133064"/>
          </a:xfrm>
        </p:spPr>
        <p:txBody>
          <a:bodyPr lIns="0" tIns="0" rIns="0" bIns="0">
            <a:noAutofit/>
          </a:bodyPr>
          <a:lstStyle>
            <a:lvl1pPr marL="0" indent="0">
              <a:lnSpc>
                <a:spcPct val="95000"/>
              </a:lnSpc>
              <a:spcAft>
                <a:spcPts val="0"/>
              </a:spcAft>
              <a:buNone/>
              <a:defRPr sz="7200">
                <a:solidFill>
                  <a:schemeClr val="tx1"/>
                </a:solidFill>
                <a:latin typeface="+mn-lt"/>
                <a:cs typeface="Calibri" panose="020F0502020204030204" pitchFamily="34"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18646744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939923" y="3411337"/>
            <a:ext cx="20839179" cy="3184806"/>
          </a:xfrm>
          <a:prstGeom prst="rect">
            <a:avLst/>
          </a:prstGeom>
        </p:spPr>
        <p:txBody>
          <a:bodyPr anchor="b"/>
          <a:lstStyle>
            <a:lvl1pPr>
              <a:lnSpc>
                <a:spcPct val="95000"/>
              </a:lnSpc>
              <a:defRPr sz="72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939923" y="6858000"/>
            <a:ext cx="20839179" cy="3133064"/>
          </a:xfrm>
        </p:spPr>
        <p:txBody>
          <a:bodyPr lIns="0" tIns="0" rIns="0" bIns="0">
            <a:noAutofit/>
          </a:bodyPr>
          <a:lstStyle>
            <a:lvl1pPr marL="0" indent="0">
              <a:lnSpc>
                <a:spcPct val="95000"/>
              </a:lnSpc>
              <a:spcAft>
                <a:spcPts val="0"/>
              </a:spcAft>
              <a:buNone/>
              <a:defRPr sz="7200">
                <a:solidFill>
                  <a:schemeClr val="bg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p:nvSpPr>
        <p:spPr>
          <a:xfrm>
            <a:off x="12672018" y="12954000"/>
            <a:ext cx="9794395" cy="553998"/>
          </a:xfrm>
          <a:prstGeom prst="rect">
            <a:avLst/>
          </a:prstGeom>
          <a:noFill/>
        </p:spPr>
        <p:txBody>
          <a:bodyPr wrap="square" lIns="0" tIns="0" rIns="0" bIns="0" rtlCol="0">
            <a:spAutoFit/>
          </a:bodyPr>
          <a:lstStyle/>
          <a:p>
            <a:pPr marL="0" indent="0" algn="r">
              <a:spcBef>
                <a:spcPts val="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Presentation title</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CA24B28E-5B13-4779-8D72-C52A20B99FE7}"/>
              </a:ext>
            </a:extLst>
          </p:cNvPr>
          <p:cNvSpPr txBox="1"/>
          <p:nvPr/>
        </p:nvSpPr>
        <p:spPr>
          <a:xfrm>
            <a:off x="1003428" y="12954002"/>
            <a:ext cx="10711731" cy="553998"/>
          </a:xfrm>
          <a:prstGeom prst="rect">
            <a:avLst/>
          </a:prstGeom>
          <a:noFill/>
        </p:spPr>
        <p:txBody>
          <a:bodyPr wrap="square" lIns="0" tIns="0" rIns="0" bIns="0" rtlCol="0">
            <a:spAutoFit/>
          </a:bodyPr>
          <a:lstStyle/>
          <a:p>
            <a:pPr marL="0" indent="0">
              <a:spcBef>
                <a:spcPts val="1200"/>
              </a:spcBef>
              <a:buSzPct val="100000"/>
              <a:buFont typeface="Arial"/>
              <a:buNone/>
            </a:pPr>
            <a:r>
              <a:rPr lang="en-US" sz="1800" noProof="0">
                <a:solidFill>
                  <a:schemeClr val="bg1"/>
                </a:solidFill>
                <a:latin typeface="Calibri" panose="020F0502020204030204" pitchFamily="34" charset="0"/>
                <a:cs typeface="Calibri" panose="020F0502020204030204" pitchFamily="34" charset="0"/>
              </a:rPr>
              <a:t>Member firms and DTTL: Insert appropriate copyright</a:t>
            </a:r>
            <a:br>
              <a:rPr lang="en-US" sz="1800" noProof="0">
                <a:solidFill>
                  <a:schemeClr val="bg1"/>
                </a:solidFill>
                <a:latin typeface="Calibri" panose="020F0502020204030204" pitchFamily="34" charset="0"/>
                <a:cs typeface="Calibri" panose="020F0502020204030204" pitchFamily="34" charset="0"/>
              </a:rPr>
            </a:br>
            <a:r>
              <a:rPr lang="en-US" sz="1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6C32543E-E807-47A4-A234-D5C7012187B4}"/>
              </a:ext>
            </a:extLst>
          </p:cNvPr>
          <p:cNvSpPr txBox="1"/>
          <p:nvPr/>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bg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0340848"/>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939923" y="3411337"/>
            <a:ext cx="20839179" cy="3184806"/>
          </a:xfrm>
          <a:prstGeom prst="rect">
            <a:avLst/>
          </a:prstGeom>
        </p:spPr>
        <p:txBody>
          <a:bodyPr anchor="b"/>
          <a:lstStyle>
            <a:lvl1pPr>
              <a:lnSpc>
                <a:spcPct val="95000"/>
              </a:lnSpc>
              <a:defRPr sz="72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939923" y="6858000"/>
            <a:ext cx="20839179" cy="3133064"/>
          </a:xfrm>
        </p:spPr>
        <p:txBody>
          <a:bodyPr lIns="0" tIns="0" rIns="0" bIns="0">
            <a:noAutofit/>
          </a:bodyPr>
          <a:lstStyle>
            <a:lvl1pPr marL="0" indent="0">
              <a:lnSpc>
                <a:spcPct val="95000"/>
              </a:lnSpc>
              <a:spcAft>
                <a:spcPts val="0"/>
              </a:spcAft>
              <a:buNone/>
              <a:defRPr sz="7200">
                <a:solidFill>
                  <a:schemeClr val="bg1"/>
                </a:solidFill>
              </a:defRPr>
            </a:lvl1pPr>
            <a:lvl2pPr marL="1219170" indent="0">
              <a:buNone/>
              <a:defRPr sz="5334">
                <a:solidFill>
                  <a:schemeClr val="tx1">
                    <a:tint val="75000"/>
                  </a:schemeClr>
                </a:solidFill>
              </a:defRPr>
            </a:lvl2pPr>
            <a:lvl3pPr marL="2438340" indent="0">
              <a:buNone/>
              <a:defRPr sz="4800">
                <a:solidFill>
                  <a:schemeClr val="tx1">
                    <a:tint val="75000"/>
                  </a:schemeClr>
                </a:solidFill>
              </a:defRPr>
            </a:lvl3pPr>
            <a:lvl4pPr marL="3657508" indent="0">
              <a:buNone/>
              <a:defRPr sz="4266">
                <a:solidFill>
                  <a:schemeClr val="tx1">
                    <a:tint val="75000"/>
                  </a:schemeClr>
                </a:solidFill>
              </a:defRPr>
            </a:lvl4pPr>
            <a:lvl5pPr marL="4876678" indent="0">
              <a:buNone/>
              <a:defRPr sz="4266">
                <a:solidFill>
                  <a:schemeClr val="tx1">
                    <a:tint val="75000"/>
                  </a:schemeClr>
                </a:solidFill>
              </a:defRPr>
            </a:lvl5pPr>
            <a:lvl6pPr marL="6095848" indent="0">
              <a:buNone/>
              <a:defRPr sz="4266">
                <a:solidFill>
                  <a:schemeClr val="tx1">
                    <a:tint val="75000"/>
                  </a:schemeClr>
                </a:solidFill>
              </a:defRPr>
            </a:lvl6pPr>
            <a:lvl7pPr marL="7315018" indent="0">
              <a:buNone/>
              <a:defRPr sz="4266">
                <a:solidFill>
                  <a:schemeClr val="tx1">
                    <a:tint val="75000"/>
                  </a:schemeClr>
                </a:solidFill>
              </a:defRPr>
            </a:lvl7pPr>
            <a:lvl8pPr marL="8534186" indent="0">
              <a:buNone/>
              <a:defRPr sz="4266">
                <a:solidFill>
                  <a:schemeClr val="tx1">
                    <a:tint val="75000"/>
                  </a:schemeClr>
                </a:solidFill>
              </a:defRPr>
            </a:lvl8pPr>
            <a:lvl9pPr marL="9753356" indent="0">
              <a:buNone/>
              <a:defRPr sz="4266">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bg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bg1"/>
              </a:solidFill>
              <a:latin typeface="Calibri" panose="020F0502020204030204" pitchFamily="34" charset="0"/>
              <a:cs typeface="Calibri" panose="020F0502020204030204" pitchFamily="34" charset="0"/>
            </a:endParaRPr>
          </a:p>
        </p:txBody>
      </p:sp>
      <p:sp>
        <p:nvSpPr>
          <p:cNvPr id="10" name="Copyright">
            <a:extLst>
              <a:ext uri="{FF2B5EF4-FFF2-40B4-BE49-F238E27FC236}">
                <a16:creationId xmlns:a16="http://schemas.microsoft.com/office/drawing/2014/main" id="{3FD12975-63AE-4203-9B13-38086B491376}"/>
              </a:ext>
            </a:extLst>
          </p:cNvPr>
          <p:cNvSpPr txBox="1"/>
          <p:nvPr userDrawn="1"/>
        </p:nvSpPr>
        <p:spPr>
          <a:xfrm>
            <a:off x="939923" y="13291355"/>
            <a:ext cx="10711729" cy="200054"/>
          </a:xfrm>
          <a:prstGeom prst="rect">
            <a:avLst/>
          </a:prstGeom>
          <a:noFill/>
        </p:spPr>
        <p:txBody>
          <a:bodyPr vert="horz" wrap="square" lIns="0" tIns="0" rIns="0" bIns="0" rtlCol="0" anchor="t">
            <a:noAutofit/>
          </a:bodyPr>
          <a:lstStyle/>
          <a:p>
            <a:pPr marL="0" indent="0" algn="l" defTabSz="2438340" rtl="0" eaLnBrk="1" latinLnBrk="0" hangingPunct="1">
              <a:spcBef>
                <a:spcPts val="1600"/>
              </a:spcBef>
              <a:buSzPct val="100000"/>
              <a:buFont typeface="Arial"/>
              <a:buNone/>
            </a:pPr>
            <a:r>
              <a:rPr lang="en-US" sz="1300" b="0" noProof="0">
                <a:solidFill>
                  <a:schemeClr val="bg1"/>
                </a:solidFill>
                <a:latin typeface="+mn-lt"/>
              </a:rPr>
              <a:t>Copyright © 2022 Deloitte Development LLC. All rights reserved.</a:t>
            </a:r>
          </a:p>
        </p:txBody>
      </p:sp>
    </p:spTree>
    <p:extLst>
      <p:ext uri="{BB962C8B-B14F-4D97-AF65-F5344CB8AC3E}">
        <p14:creationId xmlns:p14="http://schemas.microsoft.com/office/powerpoint/2010/main" val="332222709"/>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03434" y="3330576"/>
            <a:ext cx="18557114" cy="9432924"/>
          </a:xfrm>
          <a:prstGeom prst="rect">
            <a:avLst/>
          </a:prstGeom>
        </p:spPr>
        <p:txBody>
          <a:bodyPr>
            <a:noAutofit/>
          </a:bodyPr>
          <a:lstStyle>
            <a:lvl1pPr marL="0" indent="0" algn="l">
              <a:spcBef>
                <a:spcPts val="7200"/>
              </a:spcBef>
              <a:buFontTx/>
              <a:buNone/>
              <a:defRPr sz="7200">
                <a:solidFill>
                  <a:schemeClr val="tx1"/>
                </a:solidFill>
              </a:defRPr>
            </a:lvl1pPr>
            <a:lvl2pPr marL="914400" indent="-914400">
              <a:defRPr sz="6000">
                <a:solidFill>
                  <a:schemeClr val="bg2"/>
                </a:solidFill>
              </a:defRPr>
            </a:lvl2pPr>
            <a:lvl3pPr>
              <a:defRPr sz="6000">
                <a:solidFill>
                  <a:schemeClr val="bg2"/>
                </a:solidFill>
              </a:defRPr>
            </a:lvl3pPr>
            <a:lvl4pPr>
              <a:defRPr sz="6000">
                <a:solidFill>
                  <a:schemeClr val="bg2"/>
                </a:solidFill>
              </a:defRPr>
            </a:lvl4pPr>
            <a:lvl5pPr>
              <a:defRPr sz="6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823568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7" name="Chart Placeholder 3"/>
          <p:cNvSpPr>
            <a:spLocks noGrp="1"/>
          </p:cNvSpPr>
          <p:nvPr>
            <p:ph type="chart" sz="quarter" idx="15"/>
          </p:nvPr>
        </p:nvSpPr>
        <p:spPr>
          <a:xfrm>
            <a:off x="1003436" y="4104001"/>
            <a:ext cx="22380312" cy="8138026"/>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1003436" y="3348175"/>
            <a:ext cx="22380312" cy="714374"/>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1003433" y="12242029"/>
            <a:ext cx="22380314" cy="521474"/>
          </a:xfrm>
        </p:spPr>
        <p:txBody>
          <a:bodyPr>
            <a:noAutofit/>
          </a:bodyPr>
          <a:lstStyle>
            <a:lvl1pPr>
              <a:spcAft>
                <a:spcPts val="0"/>
              </a:spcAft>
              <a:defRPr sz="18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91298590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1003432" y="3330579"/>
            <a:ext cx="22333740" cy="9432926"/>
          </a:xfrm>
          <a:prstGeom prst="rect">
            <a:avLst/>
          </a:prstGeom>
        </p:spPr>
        <p:txBody>
          <a:bodyPr vert="horz" lIns="0" tIns="0" rIns="0" bIns="0" rtlCol="0">
            <a:noAutofit/>
          </a:bodyPr>
          <a:lstStyle>
            <a:lvl1pPr marL="0" indent="0" algn="l">
              <a:buFontTx/>
              <a:buNone/>
              <a:defRPr>
                <a:latin typeface="+mn-lt"/>
              </a:defRPr>
            </a:lvl1pPr>
            <a:lvl2pPr marL="279400" indent="-279400" algn="l">
              <a:buClrTx/>
              <a:buSzPct val="100000"/>
              <a:buFont typeface="Arial" panose="020B0604020202020204" pitchFamily="34" charset="0"/>
              <a:buChar char="•"/>
              <a:defRPr>
                <a:latin typeface="+mj-lt"/>
              </a:defRPr>
            </a:lvl2pPr>
            <a:lvl3pPr marL="609600" indent="-279400" algn="l">
              <a:buClrTx/>
              <a:buSzPct val="100000"/>
              <a:buFont typeface="Arial" panose="020B0604020202020204" pitchFamily="34" charset="0"/>
              <a:buChar char="−"/>
              <a:defRPr>
                <a:latin typeface="+mn-lt"/>
              </a:defRPr>
            </a:lvl3pPr>
            <a:lvl4pPr marL="939800" indent="-279400" algn="l">
              <a:buClrTx/>
              <a:buSzPct val="100000"/>
              <a:buFont typeface="Arial" panose="020B0604020202020204" pitchFamily="34" charset="0"/>
              <a:buChar char="◦"/>
              <a:defRPr>
                <a:latin typeface="+mn-lt"/>
              </a:defRPr>
            </a:lvl4pPr>
            <a:lvl5pPr marL="1270000" indent="-2794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1003434" y="635001"/>
            <a:ext cx="22363376" cy="1397002"/>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2888996778"/>
      </p:ext>
    </p:extLst>
  </p:cSld>
  <p:clrMapOvr>
    <a:masterClrMapping/>
  </p:clrMapOvr>
  <p:transition>
    <p:fade/>
  </p:transition>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1003434" y="3330579"/>
            <a:ext cx="18557114" cy="9432926"/>
          </a:xfrm>
          <a:prstGeom prst="rect">
            <a:avLst/>
          </a:prstGeom>
        </p:spPr>
        <p:txBody>
          <a:bodyPr>
            <a:noAutofit/>
          </a:bodyPr>
          <a:lstStyle>
            <a:lvl1pPr marL="0" indent="0" algn="l">
              <a:buFontTx/>
              <a:buNone/>
              <a:tabLst>
                <a:tab pos="13458826" algn="r"/>
              </a:tabLst>
              <a:defRPr>
                <a:latin typeface="+mn-lt"/>
              </a:defRPr>
            </a:lvl1pPr>
            <a:lvl2pPr marL="279400" indent="-279400" algn="l">
              <a:buClrTx/>
              <a:buSzPct val="100000"/>
              <a:buFont typeface="Arial" panose="020B0604020202020204" pitchFamily="34" charset="0"/>
              <a:buChar char="•"/>
              <a:tabLst>
                <a:tab pos="13458826" algn="r"/>
              </a:tabLst>
              <a:defRPr>
                <a:latin typeface="+mj-lt"/>
              </a:defRPr>
            </a:lvl2pPr>
            <a:lvl3pPr marL="609600" indent="-279400" algn="l">
              <a:buClrTx/>
              <a:buSzPct val="100000"/>
              <a:buFont typeface="Arial" panose="020B0604020202020204" pitchFamily="34" charset="0"/>
              <a:buChar char="−"/>
              <a:tabLst>
                <a:tab pos="13458826" algn="r"/>
              </a:tabLst>
              <a:defRPr>
                <a:latin typeface="+mn-lt"/>
              </a:defRPr>
            </a:lvl3pPr>
            <a:lvl4pPr marL="939800" indent="-279400" algn="l">
              <a:buClrTx/>
              <a:buSzPct val="100000"/>
              <a:buFont typeface="Arial" panose="020B0604020202020204" pitchFamily="34" charset="0"/>
              <a:buChar char="◦"/>
              <a:tabLst>
                <a:tab pos="13458826" algn="r"/>
              </a:tabLst>
              <a:defRPr>
                <a:latin typeface="+mn-lt"/>
              </a:defRPr>
            </a:lvl4pPr>
            <a:lvl5pPr marL="1270000" indent="-279400" algn="l">
              <a:buClrTx/>
              <a:buSzPct val="100000"/>
              <a:buFont typeface="Arial" panose="020B0604020202020204" pitchFamily="34" charset="0"/>
              <a:buChar char="−"/>
              <a:tabLst>
                <a:tab pos="10058400" algn="r"/>
              </a:tabLst>
              <a:defRPr baseline="0">
                <a:latin typeface="+mn-lt"/>
              </a:defRPr>
            </a:lvl5pPr>
            <a:lvl6pPr>
              <a:tabLst>
                <a:tab pos="13458826" algn="r"/>
              </a:tabLst>
              <a:defRPr/>
            </a:lvl6pPr>
            <a:lvl7pPr>
              <a:tabLst>
                <a:tab pos="13458826" algn="r"/>
              </a:tabLst>
              <a:defRPr/>
            </a:lvl7pPr>
            <a:lvl8pPr>
              <a:tabLst>
                <a:tab pos="13458826" algn="r"/>
              </a:tabLst>
              <a:defRPr/>
            </a:lvl8pPr>
            <a:lvl9pPr>
              <a:tabLst>
                <a:tab pos="134588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1003434" y="635001"/>
            <a:ext cx="22363376" cy="1397002"/>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2005505041"/>
      </p:ext>
    </p:extLst>
  </p:cSld>
  <p:clrMapOvr>
    <a:masterClrMapping/>
  </p:clrMapOvr>
  <p:transition>
    <p:fade/>
  </p:transition>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7726820" y="811858"/>
            <a:ext cx="5609050" cy="2055520"/>
          </a:xfrm>
        </p:spPr>
        <p:txBody>
          <a:bodyPr>
            <a:noAutofit/>
          </a:bodyPr>
          <a:lstStyle>
            <a:lvl1pPr>
              <a:spcBef>
                <a:spcPts val="370"/>
              </a:spcBef>
              <a:defRPr sz="1846">
                <a:solidFill>
                  <a:schemeClr val="tx1"/>
                </a:solidFill>
              </a:defRPr>
            </a:lvl1pPr>
            <a:lvl2pPr>
              <a:defRPr sz="1938">
                <a:solidFill>
                  <a:schemeClr val="tx2"/>
                </a:solidFill>
              </a:defRPr>
            </a:lvl2pPr>
            <a:lvl3pPr>
              <a:defRPr sz="1938">
                <a:solidFill>
                  <a:schemeClr val="tx2"/>
                </a:solidFill>
              </a:defRPr>
            </a:lvl3pPr>
            <a:lvl4pPr>
              <a:defRPr sz="1846">
                <a:solidFill>
                  <a:schemeClr val="tx2"/>
                </a:solidFill>
              </a:defRPr>
            </a:lvl4pPr>
            <a:lvl5pPr>
              <a:defRPr sz="1846">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990730" y="3330576"/>
            <a:ext cx="5593810" cy="9432924"/>
          </a:xfrm>
        </p:spPr>
        <p:txBody>
          <a:bodyPr>
            <a:noAutofit/>
          </a:bodyPr>
          <a:lstStyle>
            <a:lvl1pPr>
              <a:spcBef>
                <a:spcPts val="0"/>
              </a:spcBef>
              <a:spcAft>
                <a:spcPts val="1108"/>
              </a:spcAft>
              <a:defRPr sz="1938"/>
            </a:lvl1pPr>
            <a:lvl2pPr>
              <a:spcBef>
                <a:spcPts val="554"/>
              </a:spcBef>
              <a:defRPr/>
            </a:lvl2pPr>
            <a:lvl3pPr>
              <a:spcBef>
                <a:spcPts val="554"/>
              </a:spcBef>
              <a:defRPr/>
            </a:lvl3pPr>
            <a:lvl4pPr>
              <a:spcBef>
                <a:spcPts val="554"/>
              </a:spcBef>
              <a:defRPr/>
            </a:lvl4pPr>
            <a:lvl5pPr>
              <a:spcBef>
                <a:spcPts val="554"/>
              </a:spcBef>
              <a:defRPr/>
            </a:lvl5pPr>
          </a:lstStyle>
          <a:p>
            <a:pPr lvl="0"/>
            <a:r>
              <a:rPr lang="en-US"/>
              <a:t>Click to edit Master text styles</a:t>
            </a:r>
          </a:p>
        </p:txBody>
      </p:sp>
      <p:sp>
        <p:nvSpPr>
          <p:cNvPr id="9" name="Text Placeholder 8"/>
          <p:cNvSpPr>
            <a:spLocks noGrp="1"/>
          </p:cNvSpPr>
          <p:nvPr>
            <p:ph type="body" sz="quarter" idx="12"/>
          </p:nvPr>
        </p:nvSpPr>
        <p:spPr>
          <a:xfrm>
            <a:off x="7561723" y="3330575"/>
            <a:ext cx="15834724" cy="9432922"/>
          </a:xfrm>
        </p:spPr>
        <p:txBody>
          <a:bodyPr>
            <a:noAutofit/>
          </a:bodyPr>
          <a:lstStyle>
            <a:lvl1pPr marL="0" indent="0" algn="l">
              <a:spcBef>
                <a:spcPts val="3324"/>
              </a:spcBef>
              <a:buFontTx/>
              <a:buNone/>
              <a:defRPr/>
            </a:lvl1pPr>
            <a:lvl2pPr marL="279400" indent="-279400" algn="l">
              <a:buClrTx/>
              <a:buSzPct val="100000"/>
              <a:buFont typeface="Arial" panose="020B0604020202020204" pitchFamily="34" charset="0"/>
              <a:buChar char="•"/>
              <a:defRPr/>
            </a:lvl2pPr>
            <a:lvl3pPr marL="609600" indent="-279400" algn="l">
              <a:buClrTx/>
              <a:buSzPct val="100000"/>
              <a:buFont typeface="Arial" panose="020B0604020202020204" pitchFamily="34" charset="0"/>
              <a:buChar char="−"/>
              <a:defRPr/>
            </a:lvl3pPr>
            <a:lvl4pPr marL="939800" indent="-279400" algn="l">
              <a:buClrTx/>
              <a:buSzPct val="100000"/>
              <a:buFont typeface="Arial" panose="020B0604020202020204" pitchFamily="34" charset="0"/>
              <a:buChar char="◦"/>
              <a:defRPr/>
            </a:lvl4pPr>
            <a:lvl5pPr marL="1270000" indent="-279400"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p:nvGrpSpPr>
        <p:grpSpPr>
          <a:xfrm>
            <a:off x="950774" y="914400"/>
            <a:ext cx="3996520" cy="74880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5200">
                <a:solidFill>
                  <a:schemeClr val="bg1"/>
                </a:solidFill>
              </a:endParaRPr>
            </a:p>
          </p:txBody>
        </p:sp>
      </p:grpSp>
    </p:spTree>
    <p:extLst>
      <p:ext uri="{BB962C8B-B14F-4D97-AF65-F5344CB8AC3E}">
        <p14:creationId xmlns:p14="http://schemas.microsoft.com/office/powerpoint/2010/main" val="257106950"/>
      </p:ext>
    </p:extLst>
  </p:cSld>
  <p:clrMapOvr>
    <a:masterClrMapping/>
  </p:clrMapOvr>
  <p:transition>
    <p:fade/>
  </p:transition>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03433" y="635002"/>
            <a:ext cx="22380314" cy="13970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10902122" y="3330577"/>
            <a:ext cx="8378989" cy="9432926"/>
          </a:xfrm>
        </p:spPr>
        <p:txBody>
          <a:bodyPr>
            <a:noAutofit/>
          </a:bodyPr>
          <a:lstStyle/>
          <a:p>
            <a:r>
              <a:rPr lang="en-US" noProof="0"/>
              <a:t>Click icon to add picture</a:t>
            </a:r>
          </a:p>
        </p:txBody>
      </p:sp>
      <p:sp>
        <p:nvSpPr>
          <p:cNvPr id="6" name="Content Placeholder 3"/>
          <p:cNvSpPr>
            <a:spLocks noGrp="1"/>
          </p:cNvSpPr>
          <p:nvPr>
            <p:ph sz="quarter" idx="10"/>
          </p:nvPr>
        </p:nvSpPr>
        <p:spPr>
          <a:xfrm>
            <a:off x="1003433" y="3330579"/>
            <a:ext cx="8914019" cy="9432926"/>
          </a:xfrm>
          <a:prstGeom prst="rect">
            <a:avLst/>
          </a:prstGeom>
        </p:spPr>
        <p:txBody>
          <a:bodyPr>
            <a:noAutofit/>
          </a:bodyPr>
          <a:lstStyle>
            <a:lvl1pPr marL="0" indent="0" algn="l">
              <a:buFontTx/>
              <a:buNone/>
              <a:tabLst>
                <a:tab pos="10058400" algn="r"/>
              </a:tabLst>
              <a:defRPr>
                <a:latin typeface="+mn-lt"/>
              </a:defRPr>
            </a:lvl1pPr>
            <a:lvl2pPr marL="279400" indent="-279400" algn="l">
              <a:buClrTx/>
              <a:buSzPct val="100000"/>
              <a:buFont typeface="Arial" panose="020B0604020202020204" pitchFamily="34" charset="0"/>
              <a:buChar char="•"/>
              <a:tabLst>
                <a:tab pos="10058400" algn="r"/>
              </a:tabLst>
              <a:defRPr>
                <a:latin typeface="+mj-lt"/>
              </a:defRPr>
            </a:lvl2pPr>
            <a:lvl3pPr marL="609600" indent="-279400" algn="l">
              <a:buClrTx/>
              <a:buSzPct val="100000"/>
              <a:buFont typeface="Arial" panose="020B0604020202020204" pitchFamily="34" charset="0"/>
              <a:buChar char="−"/>
              <a:tabLst>
                <a:tab pos="10058400" algn="r"/>
              </a:tabLst>
              <a:defRPr>
                <a:latin typeface="+mn-lt"/>
              </a:defRPr>
            </a:lvl3pPr>
            <a:lvl4pPr marL="939800" indent="-279400" algn="l">
              <a:buClrTx/>
              <a:buSzPct val="100000"/>
              <a:buFont typeface="Arial" panose="020B0604020202020204" pitchFamily="34" charset="0"/>
              <a:buChar char="◦"/>
              <a:tabLst>
                <a:tab pos="10058400" algn="r"/>
              </a:tabLst>
              <a:defRPr>
                <a:latin typeface="+mn-lt"/>
              </a:defRPr>
            </a:lvl4pPr>
            <a:lvl5pPr marL="1270000" indent="-279400" algn="l">
              <a:buClrTx/>
              <a:buSzPct val="100000"/>
              <a:buFont typeface="Arial" panose="020B0604020202020204" pitchFamily="34" charset="0"/>
              <a:buChar char="−"/>
              <a:tabLst>
                <a:tab pos="100584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68985623"/>
      </p:ext>
    </p:extLst>
  </p:cSld>
  <p:clrMapOvr>
    <a:masterClrMapping/>
  </p:clrMapOvr>
  <p:transition>
    <p:fade/>
  </p:transition>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(Presentation Title Small) Lorem Ipsum Dolor Sit </a:t>
            </a:r>
            <a:r>
              <a:rPr lang="en-US" err="1"/>
              <a:t>Amet</a:t>
            </a:r>
            <a:r>
              <a:rPr lang="en-US"/>
              <a:t> </a:t>
            </a:r>
            <a:r>
              <a:rPr lang="en-US" err="1"/>
              <a:t>Consectetur</a:t>
            </a:r>
            <a:r>
              <a:rPr lang="en-US"/>
              <a:t> </a:t>
            </a:r>
            <a:r>
              <a:rPr lang="en-US" err="1"/>
              <a:t>Adispiscing</a:t>
            </a:r>
            <a:endParaRPr lang="en-US"/>
          </a:p>
        </p:txBody>
      </p:sp>
      <p:sp>
        <p:nvSpPr>
          <p:cNvPr id="6" name="Picture Placeholder 2">
            <a:extLst>
              <a:ext uri="{FF2B5EF4-FFF2-40B4-BE49-F238E27FC236}">
                <a16:creationId xmlns:a16="http://schemas.microsoft.com/office/drawing/2014/main" id="{9544CD6B-47C7-B942-B40E-8A34E7669B17}"/>
              </a:ext>
            </a:extLst>
          </p:cNvPr>
          <p:cNvSpPr>
            <a:spLocks noGrp="1" noChangeAspect="1"/>
          </p:cNvSpPr>
          <p:nvPr>
            <p:ph type="pic" idx="1"/>
          </p:nvPr>
        </p:nvSpPr>
        <p:spPr>
          <a:xfrm>
            <a:off x="3390900" y="4254499"/>
            <a:ext cx="17399000" cy="7467601"/>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 name="Slide Number Placeholder 2">
            <a:extLst>
              <a:ext uri="{FF2B5EF4-FFF2-40B4-BE49-F238E27FC236}">
                <a16:creationId xmlns:a16="http://schemas.microsoft.com/office/drawing/2014/main" id="{56CA7805-E470-DC4B-9D80-E89136295B10}"/>
              </a:ext>
            </a:extLst>
          </p:cNvPr>
          <p:cNvSpPr>
            <a:spLocks noGrp="1"/>
          </p:cNvSpPr>
          <p:nvPr>
            <p:ph type="sldNum" sz="quarter" idx="10"/>
          </p:nvPr>
        </p:nvSpPr>
        <p:spPr>
          <a:xfrm>
            <a:off x="17222788" y="12631055"/>
            <a:ext cx="5487987" cy="730250"/>
          </a:xfrm>
          <a:prstGeom prst="rect">
            <a:avLst/>
          </a:prstGeom>
        </p:spPr>
        <p:txBody>
          <a:bodyPr/>
          <a:lstStyle/>
          <a:p>
            <a:fld id="{9E6989C9-DA32-E744-9D0A-526DB4D6E77F}" type="slidenum">
              <a:rPr lang="en-US" smtClean="0"/>
              <a:pPr/>
              <a:t>‹#›</a:t>
            </a:fld>
            <a:endParaRPr lang="en-US"/>
          </a:p>
        </p:txBody>
      </p:sp>
    </p:spTree>
    <p:extLst>
      <p:ext uri="{BB962C8B-B14F-4D97-AF65-F5344CB8AC3E}">
        <p14:creationId xmlns:p14="http://schemas.microsoft.com/office/powerpoint/2010/main" val="33787711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1003433" y="3330579"/>
            <a:ext cx="10612540" cy="9432922"/>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12764741" y="3330579"/>
            <a:ext cx="10646948" cy="9432922"/>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53479249"/>
      </p:ext>
    </p:extLst>
  </p:cSld>
  <p:clrMapOvr>
    <a:masterClrMapping/>
  </p:clrMapOvr>
  <p:transition>
    <p:fade/>
  </p:transition>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1003430" y="3330579"/>
            <a:ext cx="10612542" cy="9432922"/>
          </a:xfrm>
          <a:prstGeom prst="rect">
            <a:avLst/>
          </a:prstGeom>
        </p:spPr>
        <p:txBody>
          <a:bodyPr>
            <a:noAutofit/>
          </a:bodyPr>
          <a:lstStyle>
            <a:lvl1pPr marL="0" indent="0" algn="l">
              <a:buFontTx/>
              <a:buNone/>
              <a:tabLst>
                <a:tab pos="10058400" algn="r"/>
              </a:tabLst>
              <a:defRPr sz="3200"/>
            </a:lvl1pPr>
            <a:lvl2pPr marL="355600" indent="-355600" algn="l">
              <a:buClrTx/>
              <a:buSzPct val="100000"/>
              <a:buFont typeface="Arial" panose="020B0604020202020204" pitchFamily="34" charset="0"/>
              <a:buChar char="•"/>
              <a:tabLst>
                <a:tab pos="10058400" algn="r"/>
              </a:tabLst>
              <a:defRPr sz="3200"/>
            </a:lvl2pPr>
            <a:lvl3pPr marL="762000" indent="-355600" algn="l">
              <a:buClrTx/>
              <a:buSzPct val="100000"/>
              <a:buFont typeface="Arial" panose="020B0604020202020204" pitchFamily="34" charset="0"/>
              <a:buChar char="−"/>
              <a:tabLst>
                <a:tab pos="10058400" algn="r"/>
              </a:tabLst>
              <a:defRPr sz="3200"/>
            </a:lvl3pPr>
            <a:lvl4pPr marL="1168400" indent="-355600" algn="l">
              <a:buClrTx/>
              <a:buSzPct val="100000"/>
              <a:buFont typeface="Arial" panose="020B0604020202020204" pitchFamily="34" charset="0"/>
              <a:buChar char="◦"/>
              <a:tabLst>
                <a:tab pos="10058400" algn="r"/>
              </a:tabLst>
              <a:defRPr sz="3200"/>
            </a:lvl4pPr>
            <a:lvl5pPr marL="1574800" indent="-355600" algn="l">
              <a:buClrTx/>
              <a:buSzPct val="100000"/>
              <a:buFont typeface="Arial" panose="020B0604020202020204" pitchFamily="34" charset="0"/>
              <a:buChar char="−"/>
              <a:tabLst>
                <a:tab pos="10058400" algn="r"/>
              </a:tabLst>
              <a:defRPr baseline="0"/>
            </a:lvl5pPr>
            <a:lvl6pPr>
              <a:defRPr sz="3200"/>
            </a:lvl6pPr>
            <a:lvl7pPr>
              <a:defRPr sz="3200"/>
            </a:lvl7pPr>
            <a:lvl8pPr>
              <a:defRPr sz="3200"/>
            </a:lvl8pPr>
            <a:lvl9pPr>
              <a:defRPr sz="3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12769661" y="3330579"/>
            <a:ext cx="10614084" cy="9432922"/>
          </a:xfrm>
          <a:prstGeom prst="rect">
            <a:avLst/>
          </a:prstGeom>
        </p:spPr>
        <p:txBody>
          <a:bodyPr>
            <a:noAutofit/>
          </a:bodyPr>
          <a:lstStyle>
            <a:lvl1pPr marL="0" indent="0" algn="l">
              <a:buFontTx/>
              <a:buNone/>
              <a:tabLst>
                <a:tab pos="10058400" algn="r"/>
              </a:tabLst>
              <a:defRPr sz="3200"/>
            </a:lvl1pPr>
            <a:lvl2pPr marL="355600" indent="-355600" algn="l">
              <a:buClrTx/>
              <a:buSzPct val="100000"/>
              <a:buFont typeface="Arial" panose="020B0604020202020204" pitchFamily="34" charset="0"/>
              <a:buChar char="•"/>
              <a:tabLst>
                <a:tab pos="10058400" algn="r"/>
              </a:tabLst>
              <a:defRPr sz="3200"/>
            </a:lvl2pPr>
            <a:lvl3pPr marL="762000" indent="-355600" algn="l">
              <a:buClrTx/>
              <a:buSzPct val="100000"/>
              <a:buFont typeface="Arial" panose="020B0604020202020204" pitchFamily="34" charset="0"/>
              <a:buChar char="−"/>
              <a:tabLst>
                <a:tab pos="10058400" algn="r"/>
              </a:tabLst>
              <a:defRPr sz="3200"/>
            </a:lvl3pPr>
            <a:lvl4pPr marL="1168400" indent="-355600" algn="l">
              <a:buClrTx/>
              <a:buSzPct val="100000"/>
              <a:buFont typeface="Arial" panose="020B0604020202020204" pitchFamily="34" charset="0"/>
              <a:buChar char="◦"/>
              <a:tabLst>
                <a:tab pos="10058400" algn="r"/>
              </a:tabLst>
              <a:defRPr sz="3200"/>
            </a:lvl4pPr>
            <a:lvl5pPr marL="1574800" indent="-355600" algn="l">
              <a:buClrTx/>
              <a:buSzPct val="100000"/>
              <a:buFont typeface="Arial" panose="020B0604020202020204" pitchFamily="34" charset="0"/>
              <a:buChar char="−"/>
              <a:tabLst>
                <a:tab pos="10058400" algn="r"/>
              </a:tabLst>
              <a:defRPr baseline="0"/>
            </a:lvl5pPr>
            <a:lvl6pPr>
              <a:defRPr sz="3200"/>
            </a:lvl6pPr>
            <a:lvl7pPr>
              <a:defRPr sz="3200"/>
            </a:lvl7pPr>
            <a:lvl8pPr>
              <a:defRPr sz="3200"/>
            </a:lvl8pPr>
            <a:lvl9pPr>
              <a:defRPr sz="3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E5225F53-1C15-499B-9179-65E3B2184C7C}"/>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914EA394-D3CD-41FC-B7FF-082F08C15AA4}"/>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24374143"/>
      </p:ext>
    </p:extLst>
  </p:cSld>
  <p:clrMapOvr>
    <a:masterClrMapping/>
  </p:clrMapOvr>
  <p:transition>
    <p:fade/>
  </p:transition>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1003435" y="3330579"/>
            <a:ext cx="10711725" cy="8911450"/>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12684097" y="4250026"/>
            <a:ext cx="10699649" cy="7992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12684097" y="3330577"/>
            <a:ext cx="10699649" cy="841374"/>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1003431" y="12242029"/>
            <a:ext cx="22380314" cy="521474"/>
          </a:xfrm>
        </p:spPr>
        <p:txBody>
          <a:bodyPr>
            <a:noAutofit/>
          </a:bodyPr>
          <a:lstStyle>
            <a:lvl1pPr>
              <a:spcAft>
                <a:spcPts val="0"/>
              </a:spcAft>
              <a:defRPr sz="18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164099034"/>
      </p:ext>
    </p:extLst>
  </p:cSld>
  <p:clrMapOvr>
    <a:masterClrMapping/>
  </p:clrMapOvr>
  <p:transition>
    <p:fade/>
  </p:transition>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12684094" y="4250026"/>
            <a:ext cx="10699651" cy="7992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12684096" y="3330577"/>
            <a:ext cx="10699651" cy="841374"/>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1003429" y="12242029"/>
            <a:ext cx="22333746" cy="521474"/>
          </a:xfrm>
        </p:spPr>
        <p:txBody>
          <a:bodyPr>
            <a:noAutofit/>
          </a:bodyPr>
          <a:lstStyle>
            <a:lvl1pPr>
              <a:spcAft>
                <a:spcPts val="0"/>
              </a:spcAft>
              <a:defRPr sz="1800"/>
            </a:lvl1pPr>
          </a:lstStyle>
          <a:p>
            <a:pPr lvl="0"/>
            <a:r>
              <a:rPr lang="en-US"/>
              <a:t>Click to edit Master text styles</a:t>
            </a:r>
          </a:p>
        </p:txBody>
      </p:sp>
      <p:sp>
        <p:nvSpPr>
          <p:cNvPr id="9" name="Chart Placeholder 2"/>
          <p:cNvSpPr>
            <a:spLocks noGrp="1"/>
          </p:cNvSpPr>
          <p:nvPr>
            <p:ph type="chart" sz="quarter" idx="24"/>
          </p:nvPr>
        </p:nvSpPr>
        <p:spPr>
          <a:xfrm>
            <a:off x="1003431" y="4250026"/>
            <a:ext cx="10699873" cy="7992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1003429" y="3330577"/>
            <a:ext cx="10699873" cy="841374"/>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160176900"/>
      </p:ext>
    </p:extLst>
  </p:cSld>
  <p:clrMapOvr>
    <a:masterClrMapping/>
  </p:clrMapOvr>
  <p:transition>
    <p:fade/>
  </p:transition>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1003432" y="3330579"/>
            <a:ext cx="8864868" cy="9432926"/>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10902117" y="3330579"/>
            <a:ext cx="12481625" cy="9432926"/>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650752404"/>
      </p:ext>
    </p:extLst>
  </p:cSld>
  <p:clrMapOvr>
    <a:masterClrMapping/>
  </p:clrMapOvr>
  <p:transition>
    <p:fade/>
  </p:transition>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15157737" y="3317360"/>
            <a:ext cx="8226007" cy="9446144"/>
          </a:xfrm>
          <a:prstGeom prst="rect">
            <a:avLst/>
          </a:prstGeom>
        </p:spPr>
        <p:txBody>
          <a:bodyPr>
            <a:noAutofit/>
          </a:bodyPr>
          <a:lstStyle>
            <a:lvl1pPr>
              <a:tabLst>
                <a:tab pos="10058400" algn="r"/>
              </a:tabLst>
              <a:defRPr sz="4200">
                <a:solidFill>
                  <a:schemeClr val="accent3"/>
                </a:solidFill>
              </a:defRPr>
            </a:lvl1pPr>
            <a:lvl2pPr>
              <a:tabLst>
                <a:tab pos="10058400" algn="r"/>
              </a:tabLst>
              <a:defRPr/>
            </a:lvl2pPr>
            <a:lvl3pPr>
              <a:tabLst>
                <a:tab pos="10058400" algn="r"/>
              </a:tabLst>
              <a:defRPr/>
            </a:lvl3pPr>
            <a:lvl4pPr>
              <a:tabLst>
                <a:tab pos="10058400" algn="r"/>
              </a:tabLst>
              <a:defRPr/>
            </a:lvl4pPr>
            <a:lvl5pPr>
              <a:tabLst>
                <a:tab pos="100584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1003433" y="3330576"/>
            <a:ext cx="13014390" cy="9432924"/>
          </a:xfrm>
          <a:prstGeom prst="rect">
            <a:avLst/>
          </a:prstGeom>
        </p:spPr>
        <p:txBody>
          <a:bodyPr>
            <a:noAutofit/>
          </a:bodyPr>
          <a:lstStyle>
            <a:lvl1pPr marL="0" indent="0" algn="l">
              <a:buFontTx/>
              <a:buNone/>
              <a:tabLst>
                <a:tab pos="10058400" algn="r"/>
              </a:tabLst>
              <a:defRPr/>
            </a:lvl1pPr>
            <a:lvl2pPr marL="279400" indent="-279400" algn="l">
              <a:buClrTx/>
              <a:buSzPct val="100000"/>
              <a:buFont typeface="Arial" panose="020B0604020202020204" pitchFamily="34" charset="0"/>
              <a:buChar char="•"/>
              <a:tabLst>
                <a:tab pos="10058400" algn="r"/>
              </a:tabLst>
              <a:defRPr/>
            </a:lvl2pPr>
            <a:lvl3pPr marL="609600" indent="-279400" algn="l">
              <a:buClrTx/>
              <a:buSzPct val="100000"/>
              <a:buFont typeface="Arial" panose="020B0604020202020204" pitchFamily="34" charset="0"/>
              <a:buChar char="−"/>
              <a:tabLst>
                <a:tab pos="10058400" algn="r"/>
              </a:tabLst>
              <a:defRPr/>
            </a:lvl3pPr>
            <a:lvl4pPr marL="939800" indent="-279400" algn="l">
              <a:buClrTx/>
              <a:buSzPct val="100000"/>
              <a:buFont typeface="Arial" panose="020B0604020202020204" pitchFamily="34" charset="0"/>
              <a:buChar char="◦"/>
              <a:tabLst>
                <a:tab pos="10058400" algn="r"/>
              </a:tabLst>
              <a:defRPr/>
            </a:lvl4pPr>
            <a:lvl5pPr marL="1270000" indent="-279400" algn="l">
              <a:buClrTx/>
              <a:buSzPct val="100000"/>
              <a:buFont typeface="Arial" panose="020B0604020202020204" pitchFamily="34" charset="0"/>
              <a:buChar char="−"/>
              <a:tabLst>
                <a:tab pos="100584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93088981"/>
      </p:ext>
    </p:extLst>
  </p:cSld>
  <p:clrMapOvr>
    <a:masterClrMapping/>
  </p:clrMapOvr>
  <p:transition>
    <p:fade/>
  </p:transition>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1008132" y="4103998"/>
            <a:ext cx="7100022" cy="8138028"/>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1003432" y="3318290"/>
            <a:ext cx="7100022" cy="784224"/>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8645929" y="4103998"/>
            <a:ext cx="7100022" cy="8138028"/>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8643579" y="3318290"/>
            <a:ext cx="7100022" cy="784224"/>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16283723" y="4103998"/>
            <a:ext cx="7100022" cy="8138028"/>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16283723" y="3318290"/>
            <a:ext cx="7100022" cy="796512"/>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1003429" y="12242029"/>
            <a:ext cx="22333746" cy="521474"/>
          </a:xfrm>
        </p:spPr>
        <p:txBody>
          <a:bodyPr>
            <a:noAutofit/>
          </a:bodyPr>
          <a:lstStyle>
            <a:lvl1pPr>
              <a:spcAft>
                <a:spcPts val="0"/>
              </a:spcAft>
              <a:defRPr sz="18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198249036"/>
      </p:ext>
    </p:extLst>
  </p:cSld>
  <p:clrMapOvr>
    <a:masterClrMapping/>
  </p:clrMapOvr>
  <p:transition>
    <p:fade/>
  </p:transition>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1003429" y="3348172"/>
            <a:ext cx="5424706" cy="252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6655299" y="3348172"/>
            <a:ext cx="5424706" cy="252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12307168" y="3348172"/>
            <a:ext cx="5424706" cy="252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17959040" y="3348172"/>
            <a:ext cx="5424706" cy="252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1003431" y="6248400"/>
            <a:ext cx="5441644" cy="6515096"/>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12301528" y="6241103"/>
            <a:ext cx="5424706" cy="6522398"/>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6660947" y="6248401"/>
            <a:ext cx="5424706" cy="6515098"/>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17988681" y="6217016"/>
            <a:ext cx="5395068" cy="6546480"/>
          </a:xfrm>
        </p:spPr>
        <p:txBody>
          <a:bodyPr>
            <a:noAutofit/>
          </a:bodyPr>
          <a:lstStyle>
            <a:lvl1pPr marL="0" indent="0" algn="l">
              <a:buFontTx/>
              <a:buNone/>
              <a:defRPr b="1">
                <a:solidFill>
                  <a:schemeClr val="accent1"/>
                </a:solidFill>
              </a:defRPr>
            </a:lvl1pPr>
            <a:lvl2pPr marL="279400" indent="-279400" algn="l">
              <a:spcAft>
                <a:spcPts val="0"/>
              </a:spcAft>
              <a:buClrTx/>
              <a:buSzPct val="100000"/>
              <a:buFont typeface="Arial" panose="020B0604020202020204" pitchFamily="34" charset="0"/>
              <a:buChar char="•"/>
              <a:defRPr/>
            </a:lvl2pPr>
            <a:lvl3pPr marL="609600" indent="-279400" algn="l">
              <a:spcAft>
                <a:spcPts val="0"/>
              </a:spcAft>
              <a:buClrTx/>
              <a:buSzPct val="100000"/>
              <a:buFont typeface="Arial" panose="020B0604020202020204" pitchFamily="34" charset="0"/>
              <a:buChar char="−"/>
              <a:defRPr/>
            </a:lvl3pPr>
            <a:lvl4pPr marL="939800" indent="-279400" algn="l">
              <a:spcAft>
                <a:spcPts val="0"/>
              </a:spcAft>
              <a:buClrTx/>
              <a:buSzPct val="100000"/>
              <a:buFont typeface="Arial" panose="020B0604020202020204" pitchFamily="34" charset="0"/>
              <a:buChar char="◦"/>
              <a:defRPr/>
            </a:lvl4pPr>
            <a:lvl5pPr marL="1270000" indent="-279400" algn="l">
              <a:spcAft>
                <a:spcPts val="0"/>
              </a:spcAft>
              <a:buClrTx/>
              <a:buSzPct val="100000"/>
              <a:buFont typeface="Arial" panose="020B0604020202020204" pitchFamily="34" charset="0"/>
              <a:buChar char="−"/>
              <a:defRPr baseline="0"/>
            </a:lvl5pPr>
            <a:lvl6pPr marL="712800" indent="-352800">
              <a:spcAft>
                <a:spcPts val="0"/>
              </a:spcAft>
              <a:buFont typeface="Verdana" panose="020B0604030504040204" pitchFamily="34" charset="0"/>
              <a:buChar char="−"/>
              <a:defRPr/>
            </a:lvl6pPr>
            <a:lvl7pPr marL="712800" indent="-352800">
              <a:spcAft>
                <a:spcPts val="0"/>
              </a:spcAft>
              <a:defRPr/>
            </a:lvl7pPr>
            <a:lvl8pPr marL="712800" indent="-352800">
              <a:spcAft>
                <a:spcPts val="0"/>
              </a:spcAft>
              <a:defRPr/>
            </a:lvl8pPr>
            <a:lvl9pPr marL="712800" indent="-3528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072671016"/>
      </p:ext>
    </p:extLst>
  </p:cSld>
  <p:clrMapOvr>
    <a:masterClrMapping/>
  </p:clrMapOvr>
  <p:transition>
    <p:fade/>
  </p:transition>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1008131" y="3344674"/>
            <a:ext cx="1099343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5" name="Rectangle 4"/>
          <p:cNvSpPr/>
          <p:nvPr/>
        </p:nvSpPr>
        <p:spPr>
          <a:xfrm>
            <a:off x="12449792" y="3330754"/>
            <a:ext cx="10951560" cy="121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6" name="Rectangle 5"/>
          <p:cNvSpPr/>
          <p:nvPr/>
        </p:nvSpPr>
        <p:spPr>
          <a:xfrm>
            <a:off x="1008131" y="8130346"/>
            <a:ext cx="10993431"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7" name="Rectangle 6"/>
          <p:cNvSpPr/>
          <p:nvPr/>
        </p:nvSpPr>
        <p:spPr>
          <a:xfrm>
            <a:off x="12449792" y="8130346"/>
            <a:ext cx="1095156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2200">
              <a:solidFill>
                <a:schemeClr val="bg1"/>
              </a:solidFill>
            </a:endParaRPr>
          </a:p>
        </p:txBody>
      </p:sp>
      <p:sp>
        <p:nvSpPr>
          <p:cNvPr id="8" name="Picture Placeholder 11"/>
          <p:cNvSpPr>
            <a:spLocks noGrp="1"/>
          </p:cNvSpPr>
          <p:nvPr>
            <p:ph type="pic" sz="quarter" idx="25"/>
          </p:nvPr>
        </p:nvSpPr>
        <p:spPr>
          <a:xfrm>
            <a:off x="1008131" y="3690754"/>
            <a:ext cx="3936513" cy="2952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12449791" y="3690754"/>
            <a:ext cx="3936513" cy="2952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1008131" y="8512426"/>
            <a:ext cx="3936513" cy="2952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12449791" y="8512426"/>
            <a:ext cx="3936513" cy="2952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5367665" y="3690754"/>
            <a:ext cx="6576856"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16795307" y="3690754"/>
            <a:ext cx="6606044"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5367665" y="8512426"/>
            <a:ext cx="6576856"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16795307" y="8512426"/>
            <a:ext cx="6606044" cy="3888000"/>
          </a:xfrm>
        </p:spPr>
        <p:txBody>
          <a:bodyPr>
            <a:noAutofit/>
          </a:bodyPr>
          <a:lstStyle>
            <a:lvl1pPr marL="0" indent="0" algn="l">
              <a:spcAft>
                <a:spcPts val="0"/>
              </a:spcAft>
              <a:buFontTx/>
              <a:buNone/>
              <a:defRPr b="1"/>
            </a:lvl1pPr>
            <a:lvl2pPr marL="279400" indent="-2794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953684" y="3338054"/>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12371411" y="3338054"/>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939922" y="813034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12371411" y="8130346"/>
            <a:ext cx="1107504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934"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68570491"/>
      </p:ext>
    </p:extLst>
  </p:cSld>
  <p:clrMapOvr>
    <a:masterClrMapping/>
  </p:clrMapOvr>
  <p:transition>
    <p:fade/>
  </p:transition>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1025881" y="3715784"/>
            <a:ext cx="10935072"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12494016" y="3715784"/>
            <a:ext cx="10889730" cy="3390900"/>
          </a:xfrm>
        </p:spPr>
        <p:txBody>
          <a:bodyPr>
            <a:noAutofit/>
          </a:bodyPr>
          <a:lstStyle>
            <a:lvl1pPr marL="0" indent="0" algn="l">
              <a:spcAft>
                <a:spcPts val="2000"/>
              </a:spcAft>
              <a:buFontTx/>
              <a:buNone/>
              <a:defRPr b="1">
                <a:solidFill>
                  <a:schemeClr val="accent1"/>
                </a:solidFill>
              </a:defRPr>
            </a:lvl1pPr>
            <a:lvl2pPr marL="279400" indent="-279400" algn="l">
              <a:spcAft>
                <a:spcPts val="2000"/>
              </a:spcAft>
              <a:buClrTx/>
              <a:buSzPct val="100000"/>
              <a:buFont typeface="Arial" panose="020B0604020202020204" pitchFamily="34" charset="0"/>
              <a:buChar char="•"/>
              <a:defRPr/>
            </a:lvl2pPr>
            <a:lvl3pPr marL="609600" indent="-279400" algn="l">
              <a:spcAft>
                <a:spcPts val="2000"/>
              </a:spcAft>
              <a:buClrTx/>
              <a:buSzPct val="100000"/>
              <a:buFont typeface="Arial" panose="020B0604020202020204" pitchFamily="34" charset="0"/>
              <a:buChar char="−"/>
              <a:defRPr/>
            </a:lvl3pPr>
            <a:lvl4pPr marL="939800" indent="-279400" algn="l">
              <a:spcAft>
                <a:spcPts val="2000"/>
              </a:spcAft>
              <a:buClrTx/>
              <a:buSzPct val="100000"/>
              <a:buFont typeface="Arial" panose="020B0604020202020204" pitchFamily="34" charset="0"/>
              <a:buChar char="◦"/>
              <a:defRPr/>
            </a:lvl4pPr>
            <a:lvl5pPr marL="1270000" indent="-279400" algn="l">
              <a:spcAft>
                <a:spcPts val="2000"/>
              </a:spcAft>
              <a:buClrTx/>
              <a:buSzPct val="100000"/>
              <a:buFont typeface="Arial" panose="020B0604020202020204" pitchFamily="34" charset="0"/>
              <a:buChar char="−"/>
              <a:defRPr baseline="0"/>
            </a:lvl5pPr>
            <a:lvl6pPr marL="712800" indent="-352800">
              <a:spcAft>
                <a:spcPts val="2000"/>
              </a:spcAft>
              <a:buFont typeface="Verdana" panose="020B0604030504040204" pitchFamily="34" charset="0"/>
              <a:buChar char="−"/>
              <a:defRPr/>
            </a:lvl6pPr>
            <a:lvl7pPr marL="712800" indent="-352800">
              <a:spcAft>
                <a:spcPts val="2000"/>
              </a:spcAft>
              <a:defRPr/>
            </a:lvl7pPr>
            <a:lvl8pPr marL="712800" indent="-352800">
              <a:spcAft>
                <a:spcPts val="2000"/>
              </a:spcAft>
              <a:defRPr/>
            </a:lvl8pPr>
            <a:lvl9pPr marL="712800" indent="-352800">
              <a:spcAft>
                <a:spcPts val="2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1008131" y="3410756"/>
            <a:ext cx="10935072"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US" sz="2200" noProof="0">
              <a:solidFill>
                <a:schemeClr val="bg1"/>
              </a:solidFill>
            </a:endParaRPr>
          </a:p>
        </p:txBody>
      </p:sp>
      <p:sp>
        <p:nvSpPr>
          <p:cNvPr id="5" name="Rectangle 4"/>
          <p:cNvSpPr/>
          <p:nvPr/>
        </p:nvSpPr>
        <p:spPr>
          <a:xfrm>
            <a:off x="12494018" y="3410756"/>
            <a:ext cx="1090733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000"/>
              </a:spcAft>
            </a:pPr>
            <a:endParaRPr lang="en-US" sz="2200" noProof="0">
              <a:solidFill>
                <a:schemeClr val="bg1"/>
              </a:solidFill>
            </a:endParaRPr>
          </a:p>
        </p:txBody>
      </p:sp>
      <p:sp>
        <p:nvSpPr>
          <p:cNvPr id="6" name="Picture Placeholder 29"/>
          <p:cNvSpPr>
            <a:spLocks noGrp="1"/>
          </p:cNvSpPr>
          <p:nvPr>
            <p:ph type="pic" sz="quarter" idx="19" hasCustomPrompt="1"/>
          </p:nvPr>
        </p:nvSpPr>
        <p:spPr>
          <a:xfrm>
            <a:off x="9540225" y="3715785"/>
            <a:ext cx="2420729"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noProof="0">
                <a:solidFill>
                  <a:schemeClr val="bg1"/>
                </a:solidFill>
              </a:rPr>
              <a:t>Co-brand</a:t>
            </a:r>
            <a:br>
              <a:rPr lang="en-US" sz="2400" noProof="0">
                <a:solidFill>
                  <a:schemeClr val="bg1"/>
                </a:solidFill>
              </a:rPr>
            </a:br>
            <a:r>
              <a:rPr lang="en-US" sz="24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20895101" y="3715785"/>
            <a:ext cx="2488646" cy="1098550"/>
          </a:xfrm>
        </p:spPr>
        <p:txBody>
          <a:bodyPr/>
          <a:lstStyle>
            <a:lvl1pPr marL="0" marR="0" indent="0" algn="l" defTabSz="1828800" rtl="0" eaLnBrk="1" fontAlgn="auto" latinLnBrk="0" hangingPunct="1">
              <a:lnSpc>
                <a:spcPct val="100000"/>
              </a:lnSpc>
              <a:spcBef>
                <a:spcPts val="0"/>
              </a:spcBef>
              <a:spcAft>
                <a:spcPts val="2000"/>
              </a:spcAft>
              <a:buClrTx/>
              <a:buSzTx/>
              <a:buFont typeface="Arial" panose="020B0604020202020204" pitchFamily="34" charset="0"/>
              <a:buNone/>
              <a:tabLst/>
              <a:defRPr sz="1800"/>
            </a:lvl1pPr>
          </a:lstStyle>
          <a:p>
            <a:pPr>
              <a:spcBef>
                <a:spcPct val="0"/>
              </a:spcBef>
            </a:pPr>
            <a:r>
              <a:rPr lang="en-US" sz="2400" noProof="0">
                <a:solidFill>
                  <a:schemeClr val="bg1"/>
                </a:solidFill>
              </a:rPr>
              <a:t>Co-brand</a:t>
            </a:r>
            <a:br>
              <a:rPr lang="en-US" sz="2400" noProof="0">
                <a:solidFill>
                  <a:schemeClr val="bg1"/>
                </a:solidFill>
              </a:rPr>
            </a:br>
            <a:r>
              <a:rPr lang="en-US" sz="24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p:nvSpPr>
        <p:spPr>
          <a:xfrm>
            <a:off x="939920"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666"/>
              </a:spcAft>
            </a:pPr>
            <a:endParaRPr lang="en-US" sz="2934"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12337198" y="3410758"/>
            <a:ext cx="11089444" cy="106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2666"/>
              </a:spcAft>
            </a:pPr>
            <a:endParaRPr lang="en-US" sz="2934"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1003431" y="1303201"/>
            <a:ext cx="22380314" cy="1514510"/>
          </a:xfrm>
          <a:prstGeom prst="rect">
            <a:avLst/>
          </a:prstGeom>
        </p:spPr>
        <p:txBody>
          <a:bodyPr lIns="0" tIns="0" rIns="0" bIns="0">
            <a:noAutofit/>
          </a:bodyPr>
          <a:lstStyle>
            <a:lvl1pPr marL="0" indent="0">
              <a:buNone/>
              <a:defRPr sz="36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1003431" y="635001"/>
            <a:ext cx="22380314" cy="668198"/>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897157667"/>
      </p:ext>
    </p:extLst>
  </p:cSld>
  <p:clrMapOvr>
    <a:masterClrMapping/>
  </p:clrMapOvr>
  <p:transition>
    <p:fade/>
  </p:transition>
  <p:hf hd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2.pn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oleObject" Target="../embeddings/oleObject1.bin"/><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tags" Target="../tags/tag1.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theme" Target="../theme/theme3.xml"/><Relationship Id="rId40" Type="http://schemas.openxmlformats.org/officeDocument/2006/relationships/image" Target="../media/image3.emf"/><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8" Type="http://schemas.openxmlformats.org/officeDocument/2006/relationships/slideLayout" Target="../slideLayouts/slideLayout17.xml"/><Relationship Id="rId3"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21" Type="http://schemas.openxmlformats.org/officeDocument/2006/relationships/slideLayout" Target="../slideLayouts/slideLayout66.xml"/><Relationship Id="rId34" Type="http://schemas.openxmlformats.org/officeDocument/2006/relationships/theme" Target="../theme/theme4.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image" Target="../media/image3.emf"/><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oleObject" Target="../embeddings/oleObject2.bin"/><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ags" Target="../tags/tag2.xml"/><Relationship Id="rId8" Type="http://schemas.openxmlformats.org/officeDocument/2006/relationships/slideLayout" Target="../slideLayouts/slideLayout53.xml"/><Relationship Id="rId3"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oleObject" Target="../embeddings/oleObject3.bin"/><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tags" Target="../tags/tag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theme" Target="../theme/theme5.xml"/><Relationship Id="rId40" Type="http://schemas.openxmlformats.org/officeDocument/2006/relationships/image" Target="../media/image3.emf"/><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oleObject" Target="../embeddings/oleObject4.bin"/><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tags" Target="../tags/tag4.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theme" Target="../theme/theme6.xml"/><Relationship Id="rId40" Type="http://schemas.openxmlformats.org/officeDocument/2006/relationships/image" Target="../media/image3.emf"/><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8" Type="http://schemas.openxmlformats.org/officeDocument/2006/relationships/slideLayout" Target="../slideLayouts/slideLayout122.xml"/><Relationship Id="rId3"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241215"/>
      </p:ext>
    </p:extLst>
  </p:cSld>
  <p:clrMap bg1="lt1" tx1="dk1" bg2="lt2" tx2="dk2" accent1="accent1" accent2="accent2" accent3="accent3" accent4="accent4" accent5="accent5" accent6="accent6" hlink="hlink" folHlink="folHlink"/>
  <p:sldLayoutIdLst>
    <p:sldLayoutId id="2147483684" r:id="rId1"/>
  </p:sldLayoutIdLst>
  <p:hf hdr="0" ftr="0"/>
  <p:txStyles>
    <p:titleStyle>
      <a:lvl1pPr algn="ctr" defTabSz="1828800" rtl="0" eaLnBrk="1" latinLnBrk="0" hangingPunct="1">
        <a:lnSpc>
          <a:spcPct val="100000"/>
        </a:lnSpc>
        <a:spcBef>
          <a:spcPct val="0"/>
        </a:spcBef>
        <a:buNone/>
        <a:defRPr sz="6000" b="1" kern="1200">
          <a:solidFill>
            <a:schemeClr val="bg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20" y="641351"/>
            <a:ext cx="10079952" cy="2000249"/>
          </a:xfrm>
          <a:prstGeom prst="rect">
            <a:avLst/>
          </a:prstGeom>
        </p:spPr>
        <p:txBody>
          <a:bodyPr vert="horz" lIns="91440" tIns="45720" rIns="91440" bIns="45720" rtlCol="0" anchor="ctr">
            <a:normAutofit/>
          </a:bodyPr>
          <a:lstStyle/>
          <a:p>
            <a:r>
              <a:rPr lang="en-US"/>
              <a:t>(Presentation Title Small) Lorem Ipsum Dolor Sit </a:t>
            </a:r>
            <a:r>
              <a:rPr lang="en-US" err="1"/>
              <a:t>Amet</a:t>
            </a:r>
            <a:r>
              <a:rPr lang="en-US"/>
              <a:t> </a:t>
            </a:r>
            <a:r>
              <a:rPr lang="en-US" err="1"/>
              <a:t>Consectetur</a:t>
            </a:r>
            <a:r>
              <a:rPr lang="en-US"/>
              <a:t> </a:t>
            </a:r>
            <a:r>
              <a:rPr lang="en-US" err="1"/>
              <a:t>Adispiscing</a:t>
            </a:r>
            <a:endParaRPr lang="en-US"/>
          </a:p>
        </p:txBody>
      </p:sp>
      <p:sp>
        <p:nvSpPr>
          <p:cNvPr id="3" name="Text Placeholder 2"/>
          <p:cNvSpPr>
            <a:spLocks noGrp="1"/>
          </p:cNvSpPr>
          <p:nvPr>
            <p:ph type="body" idx="1"/>
          </p:nvPr>
        </p:nvSpPr>
        <p:spPr>
          <a:xfrm>
            <a:off x="3897305" y="4114800"/>
            <a:ext cx="17378824" cy="8010526"/>
          </a:xfrm>
          <a:prstGeom prst="rect">
            <a:avLst/>
          </a:prstGeom>
        </p:spPr>
        <p:txBody>
          <a:bodyPr vert="horz" lIns="91440" tIns="45720" rIns="91440" bIns="45720" rtlCol="0">
            <a:normAutofit/>
          </a:bodyPr>
          <a:lstStyle/>
          <a:p>
            <a:pPr lvl="0"/>
            <a:r>
              <a:rPr lang="en-US"/>
              <a:t>(Slide Headline) Lorem Ipsum Dolor</a:t>
            </a:r>
          </a:p>
          <a:p>
            <a:pPr lvl="1"/>
            <a:r>
              <a:rPr lang="en-US"/>
              <a:t>Second level</a:t>
            </a:r>
          </a:p>
          <a:p>
            <a:pPr lvl="2"/>
            <a:r>
              <a:rPr lang="en-US"/>
              <a:t>Third level</a:t>
            </a:r>
          </a:p>
          <a:p>
            <a:pPr lvl="3"/>
            <a:r>
              <a:rPr lang="en-US"/>
              <a:t>Fourth level</a:t>
            </a:r>
          </a:p>
        </p:txBody>
      </p:sp>
      <p:sp>
        <p:nvSpPr>
          <p:cNvPr id="5" name="Copyright">
            <a:extLst>
              <a:ext uri="{FF2B5EF4-FFF2-40B4-BE49-F238E27FC236}">
                <a16:creationId xmlns:a16="http://schemas.microsoft.com/office/drawing/2014/main" id="{E4203C1E-B653-420A-AAAA-ADF77462318F}"/>
              </a:ext>
            </a:extLst>
          </p:cNvPr>
          <p:cNvSpPr txBox="1"/>
          <p:nvPr userDrawn="1"/>
        </p:nvSpPr>
        <p:spPr>
          <a:xfrm>
            <a:off x="939927" y="12954001"/>
            <a:ext cx="10711729" cy="200376"/>
          </a:xfrm>
          <a:prstGeom prst="rect">
            <a:avLst/>
          </a:prstGeom>
          <a:noFill/>
        </p:spPr>
        <p:txBody>
          <a:bodyPr wrap="square" lIns="0" tIns="0" rIns="0" bIns="0" rtlCol="0">
            <a:spAutoFit/>
          </a:bodyPr>
          <a:lstStyle/>
          <a:p>
            <a:pPr defTabSz="2438180">
              <a:spcBef>
                <a:spcPts val="1600"/>
              </a:spcBef>
              <a:buSzPct val="100000"/>
              <a:buFont typeface="Arial"/>
              <a:buNone/>
            </a:pPr>
            <a:r>
              <a:rPr lang="en-US" sz="1302">
                <a:solidFill>
                  <a:prstClr val="white"/>
                </a:solidFill>
              </a:rPr>
              <a:t>Copyright © 2019 Deloitte Development LLC. All rights reserved.</a:t>
            </a:r>
          </a:p>
        </p:txBody>
      </p:sp>
      <p:sp>
        <p:nvSpPr>
          <p:cNvPr id="6" name="TextBox 5">
            <a:extLst>
              <a:ext uri="{FF2B5EF4-FFF2-40B4-BE49-F238E27FC236}">
                <a16:creationId xmlns:a16="http://schemas.microsoft.com/office/drawing/2014/main" id="{78660966-CBE4-48DF-A718-93EEAA34877C}"/>
              </a:ext>
            </a:extLst>
          </p:cNvPr>
          <p:cNvSpPr txBox="1"/>
          <p:nvPr userDrawn="1"/>
        </p:nvSpPr>
        <p:spPr>
          <a:xfrm>
            <a:off x="22831226" y="12954001"/>
            <a:ext cx="616030" cy="200376"/>
          </a:xfrm>
          <a:prstGeom prst="rect">
            <a:avLst/>
          </a:prstGeom>
          <a:noFill/>
        </p:spPr>
        <p:txBody>
          <a:bodyPr wrap="square" lIns="0" tIns="0" rIns="0" bIns="0" rtlCol="0">
            <a:spAutoFit/>
          </a:bodyPr>
          <a:lstStyle/>
          <a:p>
            <a:pPr algn="r" defTabSz="2438180">
              <a:spcBef>
                <a:spcPts val="1600"/>
              </a:spcBef>
              <a:buSzPct val="100000"/>
              <a:buFont typeface="Arial"/>
              <a:buNone/>
            </a:pPr>
            <a:fld id="{C58DF478-B544-4ED8-9ED4-6A2648E2D233}" type="slidenum">
              <a:rPr lang="en-US" sz="1302" smtClean="0">
                <a:solidFill>
                  <a:prstClr val="white"/>
                </a:solidFill>
              </a:rPr>
              <a:pPr algn="r" defTabSz="2438180">
                <a:spcBef>
                  <a:spcPts val="1600"/>
                </a:spcBef>
                <a:buSzPct val="100000"/>
                <a:buFont typeface="Arial"/>
                <a:buNone/>
              </a:pPr>
              <a:t>‹#›</a:t>
            </a:fld>
            <a:endParaRPr lang="en-US" sz="1302">
              <a:solidFill>
                <a:prstClr val="white"/>
              </a:solidFill>
            </a:endParaRPr>
          </a:p>
        </p:txBody>
      </p:sp>
    </p:spTree>
    <p:extLst>
      <p:ext uri="{BB962C8B-B14F-4D97-AF65-F5344CB8AC3E}">
        <p14:creationId xmlns:p14="http://schemas.microsoft.com/office/powerpoint/2010/main" val="2822388355"/>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6" r:id="rId3"/>
    <p:sldLayoutId id="2147483687" r:id="rId4"/>
    <p:sldLayoutId id="2147483686" r:id="rId5"/>
    <p:sldLayoutId id="2147483688" r:id="rId6"/>
    <p:sldLayoutId id="2147483681" r:id="rId7"/>
    <p:sldLayoutId id="2147483678" r:id="rId8"/>
  </p:sldLayoutIdLst>
  <p:hf hdr="0" ftr="0"/>
  <p:txStyles>
    <p:titleStyle>
      <a:lvl1pPr algn="l" defTabSz="1828800" rtl="0" eaLnBrk="1" latinLnBrk="0" hangingPunct="1">
        <a:lnSpc>
          <a:spcPct val="100000"/>
        </a:lnSpc>
        <a:spcBef>
          <a:spcPct val="0"/>
        </a:spcBef>
        <a:buNone/>
        <a:defRPr sz="3500" b="1" i="0" kern="1200" baseline="0">
          <a:solidFill>
            <a:schemeClr val="tx1"/>
          </a:solidFill>
          <a:latin typeface="+mj-lt"/>
          <a:ea typeface="+mj-ea"/>
          <a:cs typeface="+mj-cs"/>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500" b="1" i="0" kern="1200" baseline="0">
          <a:solidFill>
            <a:schemeClr val="tx2"/>
          </a:solidFill>
          <a:latin typeface="+mn-lt"/>
          <a:ea typeface="+mn-ea"/>
          <a:cs typeface="+mn-cs"/>
        </a:defRPr>
      </a:lvl1pPr>
      <a:lvl2pPr marL="1371600" indent="-457200" algn="l" defTabSz="1828800" rtl="0" eaLnBrk="1" latinLnBrk="0" hangingPunct="1">
        <a:lnSpc>
          <a:spcPct val="90000"/>
        </a:lnSpc>
        <a:spcBef>
          <a:spcPts val="1000"/>
        </a:spcBef>
        <a:buClr>
          <a:schemeClr val="tx2"/>
        </a:buClr>
        <a:buFont typeface="Arial" panose="020B0604020202020204" pitchFamily="34" charset="0"/>
        <a:buChar char="•"/>
        <a:defRPr sz="3700" b="0" i="0" kern="1200" baseline="0">
          <a:solidFill>
            <a:schemeClr val="tx1"/>
          </a:solidFill>
          <a:latin typeface="Arial" panose="020B0604020202020204" pitchFamily="34" charset="0"/>
          <a:ea typeface="+mn-ea"/>
          <a:cs typeface="Arial" panose="020B0604020202020204" pitchFamily="34" charset="0"/>
        </a:defRPr>
      </a:lvl2pPr>
      <a:lvl3pPr marL="2286000" indent="-457200" algn="l" defTabSz="1828800" rtl="0" eaLnBrk="1" latinLnBrk="0" hangingPunct="1">
        <a:lnSpc>
          <a:spcPct val="90000"/>
        </a:lnSpc>
        <a:spcBef>
          <a:spcPts val="1000"/>
        </a:spcBef>
        <a:buClr>
          <a:schemeClr val="tx2"/>
        </a:buClr>
        <a:buFont typeface="Arial" panose="020B0604020202020204" pitchFamily="34" charset="0"/>
        <a:buChar char="•"/>
        <a:defRPr sz="2500" kern="1200" baseline="0">
          <a:solidFill>
            <a:schemeClr val="tx1"/>
          </a:solidFill>
          <a:latin typeface="+mn-lt"/>
          <a:ea typeface="+mn-ea"/>
          <a:cs typeface="+mn-cs"/>
        </a:defRPr>
      </a:lvl3pPr>
      <a:lvl4pPr marL="3200400" indent="-457200" algn="l" defTabSz="1828800" rtl="0" eaLnBrk="1" latinLnBrk="0" hangingPunct="1">
        <a:lnSpc>
          <a:spcPct val="90000"/>
        </a:lnSpc>
        <a:spcBef>
          <a:spcPts val="1000"/>
        </a:spcBef>
        <a:buClr>
          <a:schemeClr val="tx2"/>
        </a:buClr>
        <a:buFont typeface="Arial" panose="020B0604020202020204" pitchFamily="34" charset="0"/>
        <a:buChar char="•"/>
        <a:defRPr sz="2000" kern="1200" baseline="0">
          <a:solidFill>
            <a:schemeClr val="tx2"/>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8"/>
            </p:custDataLst>
          </p:nvPr>
        </p:nvGraphicFramePr>
        <p:xfrm>
          <a:off x="4236" y="3179"/>
          <a:ext cx="4233" cy="3174"/>
        </p:xfrm>
        <a:graphic>
          <a:graphicData uri="http://schemas.openxmlformats.org/presentationml/2006/ole">
            <mc:AlternateContent xmlns:mc="http://schemas.openxmlformats.org/markup-compatibility/2006">
              <mc:Choice xmlns:v="urn:schemas-microsoft-com:vml" Requires="v">
                <p:oleObj name="think-cell Slide" r:id="rId39" imgW="270" imgH="270" progId="TCLayout.ActiveDocument.1">
                  <p:embed/>
                </p:oleObj>
              </mc:Choice>
              <mc:Fallback>
                <p:oleObj name="think-cell Slide" r:id="rId39" imgW="270" imgH="270" progId="TCLayout.ActiveDocument.1">
                  <p:embed/>
                  <p:pic>
                    <p:nvPicPr>
                      <p:cNvPr id="4" name="Object 3" hidden="1"/>
                      <p:cNvPicPr/>
                      <p:nvPr/>
                    </p:nvPicPr>
                    <p:blipFill>
                      <a:blip r:embed="rId40"/>
                      <a:stretch>
                        <a:fillRect/>
                      </a:stretch>
                    </p:blipFill>
                    <p:spPr>
                      <a:xfrm>
                        <a:off x="4236" y="3179"/>
                        <a:ext cx="4233" cy="3174"/>
                      </a:xfrm>
                      <a:prstGeom prst="rect">
                        <a:avLst/>
                      </a:prstGeom>
                    </p:spPr>
                  </p:pic>
                </p:oleObj>
              </mc:Fallback>
            </mc:AlternateContent>
          </a:graphicData>
        </a:graphic>
      </p:graphicFrame>
      <p:sp>
        <p:nvSpPr>
          <p:cNvPr id="2" name="Title Placeholder 1"/>
          <p:cNvSpPr>
            <a:spLocks noGrp="1"/>
          </p:cNvSpPr>
          <p:nvPr>
            <p:ph type="title"/>
          </p:nvPr>
        </p:nvSpPr>
        <p:spPr bwMode="gray">
          <a:xfrm>
            <a:off x="1003433" y="397936"/>
            <a:ext cx="22380314" cy="61964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1003431" y="3330578"/>
            <a:ext cx="22380314" cy="9432924"/>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tx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tx1"/>
              </a:solidFill>
              <a:latin typeface="Calibri" panose="020F0502020204030204" pitchFamily="34" charset="0"/>
              <a:cs typeface="Calibri" panose="020F0502020204030204" pitchFamily="34" charset="0"/>
            </a:endParaRPr>
          </a:p>
        </p:txBody>
      </p:sp>
      <p:sp>
        <p:nvSpPr>
          <p:cNvPr id="9" name="Rectangle 8">
            <a:hlinkClick r:id="" action="ppaction://noaction"/>
            <a:extLst>
              <a:ext uri="{FF2B5EF4-FFF2-40B4-BE49-F238E27FC236}">
                <a16:creationId xmlns:a16="http://schemas.microsoft.com/office/drawing/2014/main" id="{C2320166-2AED-4CD3-A893-D94919B09F44}"/>
              </a:ext>
            </a:extLst>
          </p:cNvPr>
          <p:cNvSpPr/>
          <p:nvPr userDrawn="1"/>
        </p:nvSpPr>
        <p:spPr bwMode="gray">
          <a:xfrm>
            <a:off x="22578202" y="2035177"/>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0" name="Rectangle 9">
            <a:hlinkClick r:id="" action="ppaction://noaction"/>
            <a:extLst>
              <a:ext uri="{FF2B5EF4-FFF2-40B4-BE49-F238E27FC236}">
                <a16:creationId xmlns:a16="http://schemas.microsoft.com/office/drawing/2014/main" id="{E5C10B32-E2D1-4E1E-AF8B-C1CB0642773B}"/>
              </a:ext>
            </a:extLst>
          </p:cNvPr>
          <p:cNvSpPr/>
          <p:nvPr userDrawn="1"/>
        </p:nvSpPr>
        <p:spPr bwMode="gray">
          <a:xfrm>
            <a:off x="22578202" y="3236499"/>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1" name="Rectangle 10">
            <a:hlinkClick r:id="" action="ppaction://noaction"/>
            <a:extLst>
              <a:ext uri="{FF2B5EF4-FFF2-40B4-BE49-F238E27FC236}">
                <a16:creationId xmlns:a16="http://schemas.microsoft.com/office/drawing/2014/main" id="{77270737-F2AF-4A5D-B2EE-60D8BD21B026}"/>
              </a:ext>
            </a:extLst>
          </p:cNvPr>
          <p:cNvSpPr/>
          <p:nvPr userDrawn="1"/>
        </p:nvSpPr>
        <p:spPr bwMode="gray">
          <a:xfrm>
            <a:off x="22578202" y="4397459"/>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2" name="Rectangle 11">
            <a:hlinkClick r:id="" action="ppaction://noaction"/>
            <a:extLst>
              <a:ext uri="{FF2B5EF4-FFF2-40B4-BE49-F238E27FC236}">
                <a16:creationId xmlns:a16="http://schemas.microsoft.com/office/drawing/2014/main" id="{B2DA55B8-7FB5-415F-98A3-9E2DD1DAAA41}"/>
              </a:ext>
            </a:extLst>
          </p:cNvPr>
          <p:cNvSpPr/>
          <p:nvPr userDrawn="1"/>
        </p:nvSpPr>
        <p:spPr bwMode="gray">
          <a:xfrm>
            <a:off x="22578202" y="5625019"/>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3" name="Copyright">
            <a:extLst>
              <a:ext uri="{FF2B5EF4-FFF2-40B4-BE49-F238E27FC236}">
                <a16:creationId xmlns:a16="http://schemas.microsoft.com/office/drawing/2014/main" id="{C8F537D4-CE6D-4FF5-A340-537BF01FADD4}"/>
              </a:ext>
            </a:extLst>
          </p:cNvPr>
          <p:cNvSpPr txBox="1"/>
          <p:nvPr userDrawn="1"/>
        </p:nvSpPr>
        <p:spPr>
          <a:xfrm>
            <a:off x="939923" y="13291355"/>
            <a:ext cx="10711729" cy="200054"/>
          </a:xfrm>
          <a:prstGeom prst="rect">
            <a:avLst/>
          </a:prstGeom>
          <a:noFill/>
        </p:spPr>
        <p:txBody>
          <a:bodyPr vert="horz" wrap="square" lIns="0" tIns="0" rIns="0" bIns="0" rtlCol="0" anchor="t">
            <a:noAutofit/>
          </a:bodyPr>
          <a:lstStyle/>
          <a:p>
            <a:pPr marL="0" indent="0" algn="l" defTabSz="2438340" rtl="0" eaLnBrk="1" latinLnBrk="0" hangingPunct="1">
              <a:spcBef>
                <a:spcPts val="1600"/>
              </a:spcBef>
              <a:buSzPct val="100000"/>
              <a:buFont typeface="Arial"/>
              <a:buNone/>
            </a:pPr>
            <a:r>
              <a:rPr lang="en-US" sz="1300" b="0" noProof="0">
                <a:solidFill>
                  <a:schemeClr val="bg1"/>
                </a:solidFill>
                <a:latin typeface="+mn-lt"/>
              </a:rPr>
              <a:t>Copyright © 2020 Deloitte Development LLC. All rights reserved.</a:t>
            </a:r>
          </a:p>
        </p:txBody>
      </p:sp>
    </p:spTree>
    <p:extLst>
      <p:ext uri="{BB962C8B-B14F-4D97-AF65-F5344CB8AC3E}">
        <p14:creationId xmlns:p14="http://schemas.microsoft.com/office/powerpoint/2010/main" val="4052634967"/>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147" r:id="rId36"/>
  </p:sldLayoutIdLst>
  <p:transition>
    <p:fade/>
  </p:transition>
  <p:hf hdr="0" dt="0"/>
  <p:txStyles>
    <p:titleStyle>
      <a:lvl1pPr algn="l" defTabSz="1828800" rtl="0" eaLnBrk="1" latinLnBrk="0" hangingPunct="1">
        <a:spcBef>
          <a:spcPct val="0"/>
        </a:spcBef>
        <a:buNone/>
        <a:defRPr sz="4200" kern="1200">
          <a:solidFill>
            <a:schemeClr val="tx1"/>
          </a:solidFill>
          <a:latin typeface="+mn-lt"/>
          <a:ea typeface="+mj-ea"/>
          <a:cs typeface="Calibri Light" panose="020F0302020204030204" pitchFamily="34" charset="0"/>
        </a:defRPr>
      </a:lvl1pPr>
    </p:titleStyle>
    <p:bodyStyle>
      <a:lvl1pPr marL="0" indent="0" algn="l" defTabSz="1828800" rtl="0" eaLnBrk="1" latinLnBrk="0" hangingPunct="1">
        <a:spcBef>
          <a:spcPts val="0"/>
        </a:spcBef>
        <a:spcAft>
          <a:spcPts val="2000"/>
        </a:spcAft>
        <a:buSzPct val="100000"/>
        <a:buFontTx/>
        <a:buNone/>
        <a:defRPr sz="2600" b="0" kern="1200">
          <a:solidFill>
            <a:schemeClr val="tx1"/>
          </a:solidFill>
          <a:latin typeface="+mn-lt"/>
          <a:ea typeface="+mn-ea"/>
          <a:cs typeface="Calibri Light" panose="020F0302020204030204" pitchFamily="34" charset="0"/>
        </a:defRPr>
      </a:lvl1pPr>
      <a:lvl2pPr marL="279400" indent="-279400" algn="l" defTabSz="1828800" rtl="0" eaLnBrk="1" latinLnBrk="0" hangingPunct="1">
        <a:spcBef>
          <a:spcPts val="0"/>
        </a:spcBef>
        <a:spcAft>
          <a:spcPts val="2000"/>
        </a:spcAft>
        <a:buClrTx/>
        <a:buSzPct val="100000"/>
        <a:buFont typeface="Arial" panose="020B0604020202020204" pitchFamily="34" charset="0"/>
        <a:buChar char="•"/>
        <a:defRPr lang="en-US" sz="2600" b="1" kern="1200" dirty="0" smtClean="0">
          <a:solidFill>
            <a:schemeClr val="tx1"/>
          </a:solidFill>
          <a:latin typeface="+mj-lt"/>
          <a:ea typeface="+mn-ea"/>
          <a:cs typeface="Calibri Light" panose="020F0302020204030204" pitchFamily="34" charset="0"/>
        </a:defRPr>
      </a:lvl2pPr>
      <a:lvl3pPr marL="609600" indent="-279400" algn="l" defTabSz="1828800" rtl="0" eaLnBrk="1" latinLnBrk="0" hangingPunct="1">
        <a:spcBef>
          <a:spcPts val="0"/>
        </a:spcBef>
        <a:spcAft>
          <a:spcPts val="2000"/>
        </a:spcAft>
        <a:buClrTx/>
        <a:buSzPct val="100000"/>
        <a:buFont typeface="Arial" panose="020B0604020202020204" pitchFamily="34" charset="0"/>
        <a:buChar char="−"/>
        <a:defRPr lang="en-US" sz="2600" kern="1200" dirty="0" smtClean="0">
          <a:solidFill>
            <a:schemeClr val="tx1"/>
          </a:solidFill>
          <a:latin typeface="+mn-lt"/>
          <a:ea typeface="+mn-ea"/>
          <a:cs typeface="Calibri Light" panose="020F0302020204030204" pitchFamily="34" charset="0"/>
        </a:defRPr>
      </a:lvl3pPr>
      <a:lvl4pPr marL="939800" indent="-279400" algn="l" defTabSz="1828800" rtl="0" eaLnBrk="1" latinLnBrk="0" hangingPunct="1">
        <a:spcBef>
          <a:spcPts val="0"/>
        </a:spcBef>
        <a:spcAft>
          <a:spcPts val="2000"/>
        </a:spcAft>
        <a:buClrTx/>
        <a:buSzPct val="100000"/>
        <a:buFont typeface="Arial" panose="020B0604020202020204" pitchFamily="34" charset="0"/>
        <a:buChar char="◦"/>
        <a:defRPr lang="en-US" sz="2600" kern="1200" baseline="0" dirty="0" smtClean="0">
          <a:solidFill>
            <a:schemeClr val="tx1"/>
          </a:solidFill>
          <a:latin typeface="+mn-lt"/>
          <a:ea typeface="+mn-ea"/>
          <a:cs typeface="Calibri Light" panose="020F0302020204030204" pitchFamily="34" charset="0"/>
        </a:defRPr>
      </a:lvl4pPr>
      <a:lvl5pPr marL="1270000" indent="-279400" algn="l" defTabSz="1597026" rtl="0" eaLnBrk="1" latinLnBrk="0" hangingPunct="1">
        <a:spcBef>
          <a:spcPts val="0"/>
        </a:spcBef>
        <a:spcAft>
          <a:spcPts val="2000"/>
        </a:spcAft>
        <a:buClrTx/>
        <a:buSzPct val="100000"/>
        <a:buFont typeface="Arial" panose="020B0604020202020204" pitchFamily="34" charset="0"/>
        <a:buChar char="−"/>
        <a:tabLst/>
        <a:defRPr lang="en-US" sz="2600" kern="1200" baseline="0" dirty="0" smtClean="0">
          <a:solidFill>
            <a:schemeClr val="tx1"/>
          </a:solidFill>
          <a:latin typeface="+mn-lt"/>
          <a:ea typeface="+mn-ea"/>
          <a:cs typeface="Calibri Light" panose="020F0302020204030204" pitchFamily="34" charset="0"/>
        </a:defRPr>
      </a:lvl5pPr>
      <a:lvl6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6pPr>
      <a:lvl7pPr marL="1065600" indent="-352800" algn="l" defTabSz="1828800" rtl="0" eaLnBrk="1" latinLnBrk="0" hangingPunct="1">
        <a:spcBef>
          <a:spcPts val="0"/>
        </a:spcBef>
        <a:spcAft>
          <a:spcPts val="2000"/>
        </a:spcAft>
        <a:buFont typeface="Verdana" panose="020B0604030504040204" pitchFamily="34" charset="0"/>
        <a:buChar char="−"/>
        <a:defRPr sz="2400" kern="1200">
          <a:solidFill>
            <a:schemeClr val="tx1"/>
          </a:solidFill>
          <a:latin typeface="+mn-lt"/>
          <a:ea typeface="+mn-ea"/>
          <a:cs typeface="+mn-cs"/>
        </a:defRPr>
      </a:lvl7pPr>
      <a:lvl8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8pPr>
      <a:lvl9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20">
          <p15:clr>
            <a:srgbClr val="F26B43"/>
          </p15:clr>
        </p15:guide>
        <p15:guide id="8" orient="horz" pos="4080">
          <p15:clr>
            <a:srgbClr val="F26B43"/>
          </p15:clr>
        </p15:guide>
        <p15:guide id="27" pos="7368">
          <p15:clr>
            <a:srgbClr val="F26B43"/>
          </p15:clr>
        </p15:guide>
        <p15:guide id="51" orient="horz" pos="4081">
          <p15:clr>
            <a:srgbClr val="A4A3A4"/>
          </p15:clr>
        </p15:guide>
        <p15:guide id="52" pos="312">
          <p15:clr>
            <a:srgbClr val="F26B43"/>
          </p15:clr>
        </p15:guide>
        <p15:guide id="53" pos="1392">
          <p15:clr>
            <a:srgbClr val="F26B43"/>
          </p15:clr>
        </p15:guide>
        <p15:guide id="54" pos="1512">
          <p15:clr>
            <a:srgbClr val="F26B43"/>
          </p15:clr>
        </p15:guide>
        <p15:guide id="55" pos="2592">
          <p15:clr>
            <a:srgbClr val="F26B43"/>
          </p15:clr>
        </p15:guide>
        <p15:guide id="56" pos="2712">
          <p15:clr>
            <a:srgbClr val="F26B43"/>
          </p15:clr>
        </p15:guide>
        <p15:guide id="57" pos="3840">
          <p15:clr>
            <a:srgbClr val="F26B43"/>
          </p15:clr>
        </p15:guide>
        <p15:guide id="58" pos="3768">
          <p15:clr>
            <a:srgbClr val="F26B43"/>
          </p15:clr>
        </p15:guide>
        <p15:guide id="59" pos="3912">
          <p15:clr>
            <a:srgbClr val="F26B43"/>
          </p15:clr>
        </p15:guide>
        <p15:guide id="60" pos="5112">
          <p15:clr>
            <a:srgbClr val="F26B43"/>
          </p15:clr>
        </p15:guide>
        <p15:guide id="61" pos="6168">
          <p15:clr>
            <a:srgbClr val="F26B43"/>
          </p15:clr>
        </p15:guide>
        <p15:guide id="62" pos="6288">
          <p15:clr>
            <a:srgbClr val="F26B43"/>
          </p15:clr>
        </p15:guide>
        <p15:guide id="63" pos="4968">
          <p15:clr>
            <a:srgbClr val="F26B43"/>
          </p15:clr>
        </p15:guide>
        <p15:guide id="64" orient="horz" pos="120">
          <p15:clr>
            <a:srgbClr val="F26B43"/>
          </p15:clr>
        </p15:guide>
        <p15:guide id="65" orient="horz" pos="1056">
          <p15:clr>
            <a:srgbClr val="F26B43"/>
          </p15:clr>
        </p15:guide>
        <p15:guide id="66" orient="horz" pos="22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5"/>
            </p:custDataLst>
          </p:nvPr>
        </p:nvGraphicFramePr>
        <p:xfrm>
          <a:off x="4238" y="3179"/>
          <a:ext cx="4233" cy="3174"/>
        </p:xfrm>
        <a:graphic>
          <a:graphicData uri="http://schemas.openxmlformats.org/presentationml/2006/ole">
            <mc:AlternateContent xmlns:mc="http://schemas.openxmlformats.org/markup-compatibility/2006">
              <mc:Choice xmlns:v="urn:schemas-microsoft-com:vml" Requires="v">
                <p:oleObj name="think-cell Slide" r:id="rId36" imgW="270" imgH="270" progId="TCLayout.ActiveDocument.1">
                  <p:embed/>
                </p:oleObj>
              </mc:Choice>
              <mc:Fallback>
                <p:oleObj name="think-cell Slide" r:id="rId36" imgW="270" imgH="270" progId="TCLayout.ActiveDocument.1">
                  <p:embed/>
                  <p:pic>
                    <p:nvPicPr>
                      <p:cNvPr id="4" name="Object 3" hidden="1"/>
                      <p:cNvPicPr/>
                      <p:nvPr/>
                    </p:nvPicPr>
                    <p:blipFill>
                      <a:blip r:embed="rId37"/>
                      <a:stretch>
                        <a:fillRect/>
                      </a:stretch>
                    </p:blipFill>
                    <p:spPr>
                      <a:xfrm>
                        <a:off x="4238" y="3179"/>
                        <a:ext cx="4233" cy="3174"/>
                      </a:xfrm>
                      <a:prstGeom prst="rect">
                        <a:avLst/>
                      </a:prstGeom>
                    </p:spPr>
                  </p:pic>
                </p:oleObj>
              </mc:Fallback>
            </mc:AlternateContent>
          </a:graphicData>
        </a:graphic>
      </p:graphicFrame>
      <p:sp>
        <p:nvSpPr>
          <p:cNvPr id="2" name="Title Placeholder 1"/>
          <p:cNvSpPr>
            <a:spLocks noGrp="1"/>
          </p:cNvSpPr>
          <p:nvPr>
            <p:ph type="title"/>
          </p:nvPr>
        </p:nvSpPr>
        <p:spPr bwMode="gray">
          <a:xfrm>
            <a:off x="939923" y="805173"/>
            <a:ext cx="22507330" cy="1384302"/>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939923" y="3330581"/>
            <a:ext cx="22507330" cy="9267822"/>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pyright"/>
          <p:cNvSpPr txBox="1"/>
          <p:nvPr userDrawn="1"/>
        </p:nvSpPr>
        <p:spPr>
          <a:xfrm>
            <a:off x="939923" y="12954001"/>
            <a:ext cx="10711729" cy="200054"/>
          </a:xfrm>
          <a:prstGeom prst="rect">
            <a:avLst/>
          </a:prstGeom>
          <a:noFill/>
        </p:spPr>
        <p:txBody>
          <a:bodyPr vert="horz" wrap="square" lIns="0" tIns="0" rIns="0" bIns="0" rtlCol="0" anchor="t">
            <a:noAutofit/>
          </a:bodyPr>
          <a:lstStyle/>
          <a:p>
            <a:pPr marL="0" indent="0" algn="l" defTabSz="2438340" rtl="0" eaLnBrk="1" latinLnBrk="0" hangingPunct="1">
              <a:spcBef>
                <a:spcPts val="1600"/>
              </a:spcBef>
              <a:buSzPct val="100000"/>
              <a:buFont typeface="Arial"/>
              <a:buNone/>
            </a:pPr>
            <a:r>
              <a:rPr lang="en-US" sz="1300" b="0" noProof="0">
                <a:solidFill>
                  <a:schemeClr val="tx1"/>
                </a:solidFill>
                <a:latin typeface="+mn-lt"/>
              </a:rPr>
              <a:t>Copyright © 2022 Deloitte Development LLC. All rights reserved.</a:t>
            </a:r>
          </a:p>
        </p:txBody>
      </p:sp>
      <p:sp>
        <p:nvSpPr>
          <p:cNvPr id="12" name="TextBox 11"/>
          <p:cNvSpPr txBox="1"/>
          <p:nvPr userDrawn="1"/>
        </p:nvSpPr>
        <p:spPr>
          <a:xfrm>
            <a:off x="22824879" y="12954001"/>
            <a:ext cx="616030" cy="200055"/>
          </a:xfrm>
          <a:prstGeom prst="rect">
            <a:avLst/>
          </a:prstGeom>
          <a:noFill/>
        </p:spPr>
        <p:txBody>
          <a:bodyPr wrap="square" lIns="0" tIns="0" rIns="0" bIns="0" rtlCol="0">
            <a:spAutoFit/>
          </a:bodyPr>
          <a:lstStyle/>
          <a:p>
            <a:pPr marL="0" indent="0" algn="r">
              <a:spcBef>
                <a:spcPts val="1600"/>
              </a:spcBef>
              <a:buSzPct val="100000"/>
              <a:buFont typeface="Arial"/>
              <a:buNone/>
            </a:pPr>
            <a:fld id="{C58DF478-B544-4ED8-9ED4-6A2648E2D233}" type="slidenum">
              <a:rPr lang="en-US" sz="1300" noProof="0" smtClean="0">
                <a:solidFill>
                  <a:schemeClr val="tx1"/>
                </a:solidFill>
              </a:rPr>
              <a:pPr marL="0" indent="0" algn="r">
                <a:spcBef>
                  <a:spcPts val="1600"/>
                </a:spcBef>
                <a:buSzPct val="100000"/>
                <a:buFont typeface="Arial"/>
                <a:buNone/>
              </a:pPr>
              <a:t>‹#›</a:t>
            </a:fld>
            <a:endParaRPr lang="en-US" sz="1300" noProof="0">
              <a:solidFill>
                <a:schemeClr val="tx1"/>
              </a:solidFill>
            </a:endParaRPr>
          </a:p>
        </p:txBody>
      </p:sp>
    </p:spTree>
    <p:extLst>
      <p:ext uri="{BB962C8B-B14F-4D97-AF65-F5344CB8AC3E}">
        <p14:creationId xmlns:p14="http://schemas.microsoft.com/office/powerpoint/2010/main" val="1835898631"/>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 id="2147484096" r:id="rId20"/>
    <p:sldLayoutId id="2147484097" r:id="rId21"/>
    <p:sldLayoutId id="2147484098" r:id="rId22"/>
    <p:sldLayoutId id="2147484099" r:id="rId23"/>
    <p:sldLayoutId id="2147484100" r:id="rId24"/>
    <p:sldLayoutId id="2147484101" r:id="rId25"/>
    <p:sldLayoutId id="2147484102" r:id="rId26"/>
    <p:sldLayoutId id="2147484103" r:id="rId27"/>
    <p:sldLayoutId id="2147484104" r:id="rId28"/>
    <p:sldLayoutId id="2147484105" r:id="rId29"/>
    <p:sldLayoutId id="2147484106" r:id="rId30"/>
    <p:sldLayoutId id="2147484107" r:id="rId31"/>
    <p:sldLayoutId id="2147484108" r:id="rId32"/>
    <p:sldLayoutId id="2147484109" r:id="rId33"/>
  </p:sldLayoutIdLst>
  <p:transition>
    <p:fade/>
  </p:transition>
  <p:hf hdr="0" dt="0"/>
  <p:txStyles>
    <p:titleStyle>
      <a:lvl1pPr algn="l" defTabSz="2438340" rtl="0" eaLnBrk="1" latinLnBrk="0" hangingPunct="1">
        <a:spcBef>
          <a:spcPct val="0"/>
        </a:spcBef>
        <a:buNone/>
        <a:defRPr sz="4000" kern="1200">
          <a:solidFill>
            <a:schemeClr val="tx1"/>
          </a:solidFill>
          <a:latin typeface="+mj-lt"/>
          <a:ea typeface="+mj-ea"/>
          <a:cs typeface="+mj-cs"/>
        </a:defRPr>
      </a:lvl1pPr>
    </p:titleStyle>
    <p:bodyStyle>
      <a:lvl1pPr marL="0" indent="0" algn="l" defTabSz="2438340" rtl="0" eaLnBrk="1" latinLnBrk="0" hangingPunct="1">
        <a:spcBef>
          <a:spcPts val="0"/>
        </a:spcBef>
        <a:spcAft>
          <a:spcPts val="2666"/>
        </a:spcAft>
        <a:buSzPct val="100000"/>
        <a:buFontTx/>
        <a:buNone/>
        <a:defRPr sz="2400" b="0" kern="1200">
          <a:solidFill>
            <a:schemeClr val="tx1"/>
          </a:solidFill>
          <a:latin typeface="+mn-lt"/>
          <a:ea typeface="+mn-ea"/>
          <a:cs typeface="+mn-cs"/>
        </a:defRPr>
      </a:lvl1pPr>
      <a:lvl2pPr marL="254000" indent="-254000" algn="l" defTabSz="2438340" rtl="0" eaLnBrk="1" latinLnBrk="0" hangingPunct="1">
        <a:spcBef>
          <a:spcPts val="0"/>
        </a:spcBef>
        <a:spcAft>
          <a:spcPts val="2666"/>
        </a:spcAft>
        <a:buClrTx/>
        <a:buSzPct val="100000"/>
        <a:buFont typeface="Arial" panose="020B0604020202020204" pitchFamily="34" charset="0"/>
        <a:buChar char="•"/>
        <a:defRPr lang="en-US" sz="2400" b="0" kern="1200" dirty="0" smtClean="0">
          <a:solidFill>
            <a:schemeClr val="tx1"/>
          </a:solidFill>
          <a:latin typeface="+mn-lt"/>
          <a:ea typeface="+mn-ea"/>
          <a:cs typeface="+mn-cs"/>
        </a:defRPr>
      </a:lvl2pPr>
      <a:lvl3pPr marL="558800" indent="-254000" algn="l" defTabSz="2438340" rtl="0" eaLnBrk="1" latinLnBrk="0" hangingPunct="1">
        <a:spcBef>
          <a:spcPts val="0"/>
        </a:spcBef>
        <a:spcAft>
          <a:spcPts val="2666"/>
        </a:spcAft>
        <a:buClrTx/>
        <a:buSzPct val="100000"/>
        <a:buFont typeface="Arial" panose="020B0604020202020204" pitchFamily="34" charset="0"/>
        <a:buChar char="−"/>
        <a:defRPr lang="en-US" sz="2400" kern="1200" dirty="0" smtClean="0">
          <a:solidFill>
            <a:schemeClr val="tx1"/>
          </a:solidFill>
          <a:latin typeface="+mn-lt"/>
          <a:ea typeface="+mn-ea"/>
          <a:cs typeface="+mn-cs"/>
        </a:defRPr>
      </a:lvl3pPr>
      <a:lvl4pPr marL="863600" indent="-254000" algn="l" defTabSz="2438340" rtl="0" eaLnBrk="1" latinLnBrk="0" hangingPunct="1">
        <a:spcBef>
          <a:spcPts val="0"/>
        </a:spcBef>
        <a:spcAft>
          <a:spcPts val="2666"/>
        </a:spcAft>
        <a:buClrTx/>
        <a:buSzPct val="100000"/>
        <a:buFont typeface="Arial" panose="020B0604020202020204" pitchFamily="34" charset="0"/>
        <a:buChar char="◦"/>
        <a:defRPr lang="en-US" sz="2400" kern="1200" baseline="0" dirty="0" smtClean="0">
          <a:solidFill>
            <a:schemeClr val="tx1"/>
          </a:solidFill>
          <a:latin typeface="+mn-lt"/>
          <a:ea typeface="+mn-ea"/>
          <a:cs typeface="+mn-cs"/>
        </a:defRPr>
      </a:lvl4pPr>
      <a:lvl5pPr marL="1168400" indent="-254000" algn="l" defTabSz="2129314" rtl="0" eaLnBrk="1" latinLnBrk="0" hangingPunct="1">
        <a:spcBef>
          <a:spcPts val="0"/>
        </a:spcBef>
        <a:spcAft>
          <a:spcPts val="2666"/>
        </a:spcAft>
        <a:buClrTx/>
        <a:buSzPct val="100000"/>
        <a:buFont typeface="Arial" panose="020B0604020202020204" pitchFamily="34" charset="0"/>
        <a:buChar char="−"/>
        <a:tabLst/>
        <a:defRPr lang="en-US" sz="2400" kern="1200" baseline="0" dirty="0" smtClean="0">
          <a:solidFill>
            <a:schemeClr val="tx1"/>
          </a:solidFill>
          <a:latin typeface="+mn-lt"/>
          <a:ea typeface="+mn-ea"/>
          <a:cs typeface="+mn-cs"/>
        </a:defRPr>
      </a:lvl5pPr>
      <a:lvl6pPr marL="1420764" indent="-470388" algn="l" defTabSz="2438340" rtl="0" eaLnBrk="1" latinLnBrk="0" hangingPunct="1">
        <a:spcBef>
          <a:spcPts val="0"/>
        </a:spcBef>
        <a:spcAft>
          <a:spcPts val="2666"/>
        </a:spcAft>
        <a:buFont typeface="Verdana" panose="020B0604030504040204" pitchFamily="34" charset="0"/>
        <a:buChar char="−"/>
        <a:defRPr sz="3200" kern="1200" baseline="0">
          <a:solidFill>
            <a:schemeClr val="tx1"/>
          </a:solidFill>
          <a:latin typeface="+mn-lt"/>
          <a:ea typeface="+mn-ea"/>
          <a:cs typeface="+mn-cs"/>
        </a:defRPr>
      </a:lvl6pPr>
      <a:lvl7pPr marL="1420764" indent="-470388" algn="l" defTabSz="2438340" rtl="0" eaLnBrk="1" latinLnBrk="0" hangingPunct="1">
        <a:spcBef>
          <a:spcPts val="0"/>
        </a:spcBef>
        <a:spcAft>
          <a:spcPts val="2666"/>
        </a:spcAft>
        <a:buFont typeface="Verdana" panose="020B0604030504040204" pitchFamily="34" charset="0"/>
        <a:buChar char="−"/>
        <a:defRPr sz="3200" kern="1200">
          <a:solidFill>
            <a:schemeClr val="tx1"/>
          </a:solidFill>
          <a:latin typeface="+mn-lt"/>
          <a:ea typeface="+mn-ea"/>
          <a:cs typeface="+mn-cs"/>
        </a:defRPr>
      </a:lvl7pPr>
      <a:lvl8pPr marL="1420764" indent="-470388" algn="l" defTabSz="2438340" rtl="0" eaLnBrk="1" latinLnBrk="0" hangingPunct="1">
        <a:spcBef>
          <a:spcPts val="0"/>
        </a:spcBef>
        <a:spcAft>
          <a:spcPts val="2666"/>
        </a:spcAft>
        <a:buFont typeface="Verdana" panose="020B0604030504040204" pitchFamily="34" charset="0"/>
        <a:buChar char="−"/>
        <a:defRPr sz="3200" kern="1200" baseline="0">
          <a:solidFill>
            <a:schemeClr val="tx1"/>
          </a:solidFill>
          <a:latin typeface="+mn-lt"/>
          <a:ea typeface="+mn-ea"/>
          <a:cs typeface="+mn-cs"/>
        </a:defRPr>
      </a:lvl8pPr>
      <a:lvl9pPr marL="1420764" indent="-470388" algn="l" defTabSz="2438340" rtl="0" eaLnBrk="1" latinLnBrk="0" hangingPunct="1">
        <a:spcBef>
          <a:spcPts val="0"/>
        </a:spcBef>
        <a:spcAft>
          <a:spcPts val="2666"/>
        </a:spcAft>
        <a:buFont typeface="Verdana" panose="020B0604030504040204" pitchFamily="34" charset="0"/>
        <a:buChar char="−"/>
        <a:defRPr sz="3200" kern="1200" baseline="0">
          <a:solidFill>
            <a:schemeClr val="tx1"/>
          </a:solidFill>
          <a:latin typeface="+mn-lt"/>
          <a:ea typeface="+mn-ea"/>
          <a:cs typeface="+mn-cs"/>
        </a:defRPr>
      </a:lvl9pPr>
    </p:bodyStyle>
    <p:otherStyle>
      <a:defPPr>
        <a:defRPr lang="en-US"/>
      </a:defPPr>
      <a:lvl1pPr marL="0" algn="l" defTabSz="2438340" rtl="0" eaLnBrk="1" latinLnBrk="0" hangingPunct="1">
        <a:defRPr sz="4800" kern="1200">
          <a:solidFill>
            <a:schemeClr val="tx1"/>
          </a:solidFill>
          <a:latin typeface="+mn-lt"/>
          <a:ea typeface="+mn-ea"/>
          <a:cs typeface="+mn-cs"/>
        </a:defRPr>
      </a:lvl1pPr>
      <a:lvl2pPr marL="1219170" algn="l" defTabSz="2438340" rtl="0" eaLnBrk="1" latinLnBrk="0" hangingPunct="1">
        <a:defRPr sz="4800" kern="1200">
          <a:solidFill>
            <a:schemeClr val="tx1"/>
          </a:solidFill>
          <a:latin typeface="+mn-lt"/>
          <a:ea typeface="+mn-ea"/>
          <a:cs typeface="+mn-cs"/>
        </a:defRPr>
      </a:lvl2pPr>
      <a:lvl3pPr marL="2438340" algn="l" defTabSz="2438340" rtl="0" eaLnBrk="1" latinLnBrk="0" hangingPunct="1">
        <a:defRPr sz="4800" kern="1200">
          <a:solidFill>
            <a:schemeClr val="tx1"/>
          </a:solidFill>
          <a:latin typeface="+mn-lt"/>
          <a:ea typeface="+mn-ea"/>
          <a:cs typeface="+mn-cs"/>
        </a:defRPr>
      </a:lvl3pPr>
      <a:lvl4pPr marL="3657508" algn="l" defTabSz="2438340" rtl="0" eaLnBrk="1" latinLnBrk="0" hangingPunct="1">
        <a:defRPr sz="4800" kern="1200">
          <a:solidFill>
            <a:schemeClr val="tx1"/>
          </a:solidFill>
          <a:latin typeface="+mn-lt"/>
          <a:ea typeface="+mn-ea"/>
          <a:cs typeface="+mn-cs"/>
        </a:defRPr>
      </a:lvl4pPr>
      <a:lvl5pPr marL="4876678" algn="l" defTabSz="2438340" rtl="0" eaLnBrk="1" latinLnBrk="0" hangingPunct="1">
        <a:defRPr sz="4800" kern="1200">
          <a:solidFill>
            <a:schemeClr val="tx1"/>
          </a:solidFill>
          <a:latin typeface="+mn-lt"/>
          <a:ea typeface="+mn-ea"/>
          <a:cs typeface="+mn-cs"/>
        </a:defRPr>
      </a:lvl5pPr>
      <a:lvl6pPr marL="6095848" algn="l" defTabSz="2438340" rtl="0" eaLnBrk="1" latinLnBrk="0" hangingPunct="1">
        <a:defRPr sz="4800" kern="1200">
          <a:solidFill>
            <a:schemeClr val="tx1"/>
          </a:solidFill>
          <a:latin typeface="+mn-lt"/>
          <a:ea typeface="+mn-ea"/>
          <a:cs typeface="+mn-cs"/>
        </a:defRPr>
      </a:lvl6pPr>
      <a:lvl7pPr marL="7315018" algn="l" defTabSz="2438340" rtl="0" eaLnBrk="1" latinLnBrk="0" hangingPunct="1">
        <a:defRPr sz="4800" kern="1200">
          <a:solidFill>
            <a:schemeClr val="tx1"/>
          </a:solidFill>
          <a:latin typeface="+mn-lt"/>
          <a:ea typeface="+mn-ea"/>
          <a:cs typeface="+mn-cs"/>
        </a:defRPr>
      </a:lvl7pPr>
      <a:lvl8pPr marL="8534186" algn="l" defTabSz="2438340" rtl="0" eaLnBrk="1" latinLnBrk="0" hangingPunct="1">
        <a:defRPr sz="4800" kern="1200">
          <a:solidFill>
            <a:schemeClr val="tx1"/>
          </a:solidFill>
          <a:latin typeface="+mn-lt"/>
          <a:ea typeface="+mn-ea"/>
          <a:cs typeface="+mn-cs"/>
        </a:defRPr>
      </a:lvl8pPr>
      <a:lvl9pPr marL="9753356" algn="l" defTabSz="2438340"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8"/>
            </p:custDataLst>
          </p:nvPr>
        </p:nvGraphicFramePr>
        <p:xfrm>
          <a:off x="4236" y="3179"/>
          <a:ext cx="4233" cy="3174"/>
        </p:xfrm>
        <a:graphic>
          <a:graphicData uri="http://schemas.openxmlformats.org/presentationml/2006/ole">
            <mc:AlternateContent xmlns:mc="http://schemas.openxmlformats.org/markup-compatibility/2006">
              <mc:Choice xmlns:v="urn:schemas-microsoft-com:vml" Requires="v">
                <p:oleObj name="think-cell Slide" r:id="rId39" imgW="270" imgH="270" progId="TCLayout.ActiveDocument.1">
                  <p:embed/>
                </p:oleObj>
              </mc:Choice>
              <mc:Fallback>
                <p:oleObj name="think-cell Slide" r:id="rId39" imgW="270" imgH="270" progId="TCLayout.ActiveDocument.1">
                  <p:embed/>
                  <p:pic>
                    <p:nvPicPr>
                      <p:cNvPr id="4" name="Object 3" hidden="1"/>
                      <p:cNvPicPr/>
                      <p:nvPr/>
                    </p:nvPicPr>
                    <p:blipFill>
                      <a:blip r:embed="rId40"/>
                      <a:stretch>
                        <a:fillRect/>
                      </a:stretch>
                    </p:blipFill>
                    <p:spPr>
                      <a:xfrm>
                        <a:off x="4236" y="3179"/>
                        <a:ext cx="4233" cy="3174"/>
                      </a:xfrm>
                      <a:prstGeom prst="rect">
                        <a:avLst/>
                      </a:prstGeom>
                    </p:spPr>
                  </p:pic>
                </p:oleObj>
              </mc:Fallback>
            </mc:AlternateContent>
          </a:graphicData>
        </a:graphic>
      </p:graphicFrame>
      <p:sp>
        <p:nvSpPr>
          <p:cNvPr id="2" name="Title Placeholder 1"/>
          <p:cNvSpPr>
            <a:spLocks noGrp="1"/>
          </p:cNvSpPr>
          <p:nvPr>
            <p:ph type="title"/>
          </p:nvPr>
        </p:nvSpPr>
        <p:spPr bwMode="gray">
          <a:xfrm>
            <a:off x="1003433" y="397936"/>
            <a:ext cx="22380314" cy="61964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1003431" y="3330578"/>
            <a:ext cx="22380314" cy="9432924"/>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tx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tx1"/>
              </a:solidFill>
              <a:latin typeface="Calibri" panose="020F0502020204030204" pitchFamily="34" charset="0"/>
              <a:cs typeface="Calibri" panose="020F0502020204030204" pitchFamily="34" charset="0"/>
            </a:endParaRPr>
          </a:p>
        </p:txBody>
      </p:sp>
      <p:sp>
        <p:nvSpPr>
          <p:cNvPr id="9" name="Rectangle 8">
            <a:hlinkClick r:id="" action="ppaction://noaction"/>
            <a:extLst>
              <a:ext uri="{FF2B5EF4-FFF2-40B4-BE49-F238E27FC236}">
                <a16:creationId xmlns:a16="http://schemas.microsoft.com/office/drawing/2014/main" id="{C2320166-2AED-4CD3-A893-D94919B09F44}"/>
              </a:ext>
            </a:extLst>
          </p:cNvPr>
          <p:cNvSpPr/>
          <p:nvPr userDrawn="1"/>
        </p:nvSpPr>
        <p:spPr bwMode="gray">
          <a:xfrm>
            <a:off x="22578202" y="2035177"/>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0" name="Rectangle 9">
            <a:hlinkClick r:id="" action="ppaction://noaction"/>
            <a:extLst>
              <a:ext uri="{FF2B5EF4-FFF2-40B4-BE49-F238E27FC236}">
                <a16:creationId xmlns:a16="http://schemas.microsoft.com/office/drawing/2014/main" id="{E5C10B32-E2D1-4E1E-AF8B-C1CB0642773B}"/>
              </a:ext>
            </a:extLst>
          </p:cNvPr>
          <p:cNvSpPr/>
          <p:nvPr userDrawn="1"/>
        </p:nvSpPr>
        <p:spPr bwMode="gray">
          <a:xfrm>
            <a:off x="22578202" y="3236499"/>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1" name="Rectangle 10">
            <a:hlinkClick r:id="" action="ppaction://noaction"/>
            <a:extLst>
              <a:ext uri="{FF2B5EF4-FFF2-40B4-BE49-F238E27FC236}">
                <a16:creationId xmlns:a16="http://schemas.microsoft.com/office/drawing/2014/main" id="{77270737-F2AF-4A5D-B2EE-60D8BD21B026}"/>
              </a:ext>
            </a:extLst>
          </p:cNvPr>
          <p:cNvSpPr/>
          <p:nvPr userDrawn="1"/>
        </p:nvSpPr>
        <p:spPr bwMode="gray">
          <a:xfrm>
            <a:off x="22578202" y="4397459"/>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2" name="Rectangle 11">
            <a:hlinkClick r:id="" action="ppaction://noaction"/>
            <a:extLst>
              <a:ext uri="{FF2B5EF4-FFF2-40B4-BE49-F238E27FC236}">
                <a16:creationId xmlns:a16="http://schemas.microsoft.com/office/drawing/2014/main" id="{B2DA55B8-7FB5-415F-98A3-9E2DD1DAAA41}"/>
              </a:ext>
            </a:extLst>
          </p:cNvPr>
          <p:cNvSpPr/>
          <p:nvPr userDrawn="1"/>
        </p:nvSpPr>
        <p:spPr bwMode="gray">
          <a:xfrm>
            <a:off x="22578202" y="5625019"/>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3" name="Copyright">
            <a:extLst>
              <a:ext uri="{FF2B5EF4-FFF2-40B4-BE49-F238E27FC236}">
                <a16:creationId xmlns:a16="http://schemas.microsoft.com/office/drawing/2014/main" id="{C8F537D4-CE6D-4FF5-A340-537BF01FADD4}"/>
              </a:ext>
            </a:extLst>
          </p:cNvPr>
          <p:cNvSpPr txBox="1"/>
          <p:nvPr userDrawn="1"/>
        </p:nvSpPr>
        <p:spPr>
          <a:xfrm>
            <a:off x="939923" y="13291355"/>
            <a:ext cx="10711729" cy="200054"/>
          </a:xfrm>
          <a:prstGeom prst="rect">
            <a:avLst/>
          </a:prstGeom>
          <a:noFill/>
        </p:spPr>
        <p:txBody>
          <a:bodyPr vert="horz" wrap="square" lIns="0" tIns="0" rIns="0" bIns="0" rtlCol="0" anchor="t">
            <a:noAutofit/>
          </a:bodyPr>
          <a:lstStyle/>
          <a:p>
            <a:pPr marL="0" indent="0" algn="l" defTabSz="2438340" rtl="0" eaLnBrk="1" latinLnBrk="0" hangingPunct="1">
              <a:spcBef>
                <a:spcPts val="1600"/>
              </a:spcBef>
              <a:buSzPct val="100000"/>
              <a:buFont typeface="Arial"/>
              <a:buNone/>
            </a:pPr>
            <a:r>
              <a:rPr lang="en-US" sz="1300" b="0" noProof="0">
                <a:solidFill>
                  <a:schemeClr val="bg1"/>
                </a:solidFill>
                <a:latin typeface="+mn-lt"/>
              </a:rPr>
              <a:t>Copyright © 2020 Deloitte Development LLC. All rights reserved.</a:t>
            </a:r>
          </a:p>
        </p:txBody>
      </p:sp>
    </p:spTree>
    <p:extLst>
      <p:ext uri="{BB962C8B-B14F-4D97-AF65-F5344CB8AC3E}">
        <p14:creationId xmlns:p14="http://schemas.microsoft.com/office/powerpoint/2010/main" val="4259076685"/>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Lst>
  <p:transition>
    <p:fade/>
  </p:transition>
  <p:hf hdr="0" dt="0"/>
  <p:txStyles>
    <p:titleStyle>
      <a:lvl1pPr algn="l" defTabSz="1828800" rtl="0" eaLnBrk="1" latinLnBrk="0" hangingPunct="1">
        <a:spcBef>
          <a:spcPct val="0"/>
        </a:spcBef>
        <a:buNone/>
        <a:defRPr sz="4200" kern="1200">
          <a:solidFill>
            <a:schemeClr val="tx1"/>
          </a:solidFill>
          <a:latin typeface="+mn-lt"/>
          <a:ea typeface="+mj-ea"/>
          <a:cs typeface="Calibri Light" panose="020F0302020204030204" pitchFamily="34" charset="0"/>
        </a:defRPr>
      </a:lvl1pPr>
    </p:titleStyle>
    <p:bodyStyle>
      <a:lvl1pPr marL="0" indent="0" algn="l" defTabSz="1828800" rtl="0" eaLnBrk="1" latinLnBrk="0" hangingPunct="1">
        <a:spcBef>
          <a:spcPts val="0"/>
        </a:spcBef>
        <a:spcAft>
          <a:spcPts val="2000"/>
        </a:spcAft>
        <a:buSzPct val="100000"/>
        <a:buFontTx/>
        <a:buNone/>
        <a:defRPr sz="2600" b="0" kern="1200">
          <a:solidFill>
            <a:schemeClr val="tx1"/>
          </a:solidFill>
          <a:latin typeface="+mn-lt"/>
          <a:ea typeface="+mn-ea"/>
          <a:cs typeface="Calibri Light" panose="020F0302020204030204" pitchFamily="34" charset="0"/>
        </a:defRPr>
      </a:lvl1pPr>
      <a:lvl2pPr marL="279400" indent="-279400" algn="l" defTabSz="1828800" rtl="0" eaLnBrk="1" latinLnBrk="0" hangingPunct="1">
        <a:spcBef>
          <a:spcPts val="0"/>
        </a:spcBef>
        <a:spcAft>
          <a:spcPts val="2000"/>
        </a:spcAft>
        <a:buClrTx/>
        <a:buSzPct val="100000"/>
        <a:buFont typeface="Arial" panose="020B0604020202020204" pitchFamily="34" charset="0"/>
        <a:buChar char="•"/>
        <a:defRPr lang="en-US" sz="2600" b="1" kern="1200" dirty="0" smtClean="0">
          <a:solidFill>
            <a:schemeClr val="tx1"/>
          </a:solidFill>
          <a:latin typeface="+mj-lt"/>
          <a:ea typeface="+mn-ea"/>
          <a:cs typeface="Calibri Light" panose="020F0302020204030204" pitchFamily="34" charset="0"/>
        </a:defRPr>
      </a:lvl2pPr>
      <a:lvl3pPr marL="609600" indent="-279400" algn="l" defTabSz="1828800" rtl="0" eaLnBrk="1" latinLnBrk="0" hangingPunct="1">
        <a:spcBef>
          <a:spcPts val="0"/>
        </a:spcBef>
        <a:spcAft>
          <a:spcPts val="2000"/>
        </a:spcAft>
        <a:buClrTx/>
        <a:buSzPct val="100000"/>
        <a:buFont typeface="Arial" panose="020B0604020202020204" pitchFamily="34" charset="0"/>
        <a:buChar char="−"/>
        <a:defRPr lang="en-US" sz="2600" kern="1200" dirty="0" smtClean="0">
          <a:solidFill>
            <a:schemeClr val="tx1"/>
          </a:solidFill>
          <a:latin typeface="+mn-lt"/>
          <a:ea typeface="+mn-ea"/>
          <a:cs typeface="Calibri Light" panose="020F0302020204030204" pitchFamily="34" charset="0"/>
        </a:defRPr>
      </a:lvl3pPr>
      <a:lvl4pPr marL="939800" indent="-279400" algn="l" defTabSz="1828800" rtl="0" eaLnBrk="1" latinLnBrk="0" hangingPunct="1">
        <a:spcBef>
          <a:spcPts val="0"/>
        </a:spcBef>
        <a:spcAft>
          <a:spcPts val="2000"/>
        </a:spcAft>
        <a:buClrTx/>
        <a:buSzPct val="100000"/>
        <a:buFont typeface="Arial" panose="020B0604020202020204" pitchFamily="34" charset="0"/>
        <a:buChar char="◦"/>
        <a:defRPr lang="en-US" sz="2600" kern="1200" baseline="0" dirty="0" smtClean="0">
          <a:solidFill>
            <a:schemeClr val="tx1"/>
          </a:solidFill>
          <a:latin typeface="+mn-lt"/>
          <a:ea typeface="+mn-ea"/>
          <a:cs typeface="Calibri Light" panose="020F0302020204030204" pitchFamily="34" charset="0"/>
        </a:defRPr>
      </a:lvl4pPr>
      <a:lvl5pPr marL="1270000" indent="-279400" algn="l" defTabSz="1597026" rtl="0" eaLnBrk="1" latinLnBrk="0" hangingPunct="1">
        <a:spcBef>
          <a:spcPts val="0"/>
        </a:spcBef>
        <a:spcAft>
          <a:spcPts val="2000"/>
        </a:spcAft>
        <a:buClrTx/>
        <a:buSzPct val="100000"/>
        <a:buFont typeface="Arial" panose="020B0604020202020204" pitchFamily="34" charset="0"/>
        <a:buChar char="−"/>
        <a:tabLst/>
        <a:defRPr lang="en-US" sz="2600" kern="1200" baseline="0" dirty="0" smtClean="0">
          <a:solidFill>
            <a:schemeClr val="tx1"/>
          </a:solidFill>
          <a:latin typeface="+mn-lt"/>
          <a:ea typeface="+mn-ea"/>
          <a:cs typeface="Calibri Light" panose="020F0302020204030204" pitchFamily="34" charset="0"/>
        </a:defRPr>
      </a:lvl5pPr>
      <a:lvl6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6pPr>
      <a:lvl7pPr marL="1065600" indent="-352800" algn="l" defTabSz="1828800" rtl="0" eaLnBrk="1" latinLnBrk="0" hangingPunct="1">
        <a:spcBef>
          <a:spcPts val="0"/>
        </a:spcBef>
        <a:spcAft>
          <a:spcPts val="2000"/>
        </a:spcAft>
        <a:buFont typeface="Verdana" panose="020B0604030504040204" pitchFamily="34" charset="0"/>
        <a:buChar char="−"/>
        <a:defRPr sz="2400" kern="1200">
          <a:solidFill>
            <a:schemeClr val="tx1"/>
          </a:solidFill>
          <a:latin typeface="+mn-lt"/>
          <a:ea typeface="+mn-ea"/>
          <a:cs typeface="+mn-cs"/>
        </a:defRPr>
      </a:lvl7pPr>
      <a:lvl8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8pPr>
      <a:lvl9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20">
          <p15:clr>
            <a:srgbClr val="F26B43"/>
          </p15:clr>
        </p15:guide>
        <p15:guide id="8" orient="horz" pos="4080">
          <p15:clr>
            <a:srgbClr val="F26B43"/>
          </p15:clr>
        </p15:guide>
        <p15:guide id="27" pos="7368">
          <p15:clr>
            <a:srgbClr val="F26B43"/>
          </p15:clr>
        </p15:guide>
        <p15:guide id="51" orient="horz" pos="4081">
          <p15:clr>
            <a:srgbClr val="A4A3A4"/>
          </p15:clr>
        </p15:guide>
        <p15:guide id="52" pos="312">
          <p15:clr>
            <a:srgbClr val="F26B43"/>
          </p15:clr>
        </p15:guide>
        <p15:guide id="53" pos="1392">
          <p15:clr>
            <a:srgbClr val="F26B43"/>
          </p15:clr>
        </p15:guide>
        <p15:guide id="54" pos="1512">
          <p15:clr>
            <a:srgbClr val="F26B43"/>
          </p15:clr>
        </p15:guide>
        <p15:guide id="55" pos="2592">
          <p15:clr>
            <a:srgbClr val="F26B43"/>
          </p15:clr>
        </p15:guide>
        <p15:guide id="56" pos="2712">
          <p15:clr>
            <a:srgbClr val="F26B43"/>
          </p15:clr>
        </p15:guide>
        <p15:guide id="57" pos="3840">
          <p15:clr>
            <a:srgbClr val="F26B43"/>
          </p15:clr>
        </p15:guide>
        <p15:guide id="58" pos="3768">
          <p15:clr>
            <a:srgbClr val="F26B43"/>
          </p15:clr>
        </p15:guide>
        <p15:guide id="59" pos="3912">
          <p15:clr>
            <a:srgbClr val="F26B43"/>
          </p15:clr>
        </p15:guide>
        <p15:guide id="60" pos="5112">
          <p15:clr>
            <a:srgbClr val="F26B43"/>
          </p15:clr>
        </p15:guide>
        <p15:guide id="61" pos="6168">
          <p15:clr>
            <a:srgbClr val="F26B43"/>
          </p15:clr>
        </p15:guide>
        <p15:guide id="62" pos="6288">
          <p15:clr>
            <a:srgbClr val="F26B43"/>
          </p15:clr>
        </p15:guide>
        <p15:guide id="63" pos="4968">
          <p15:clr>
            <a:srgbClr val="F26B43"/>
          </p15:clr>
        </p15:guide>
        <p15:guide id="64" orient="horz" pos="120">
          <p15:clr>
            <a:srgbClr val="F26B43"/>
          </p15:clr>
        </p15:guide>
        <p15:guide id="65" orient="horz" pos="1056">
          <p15:clr>
            <a:srgbClr val="F26B43"/>
          </p15:clr>
        </p15:guide>
        <p15:guide id="66" orient="horz" pos="22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8"/>
            </p:custDataLst>
            <p:extLst>
              <p:ext uri="{D42A27DB-BD31-4B8C-83A1-F6EECF244321}">
                <p14:modId xmlns:p14="http://schemas.microsoft.com/office/powerpoint/2010/main" val="3925860326"/>
              </p:ext>
            </p:extLst>
          </p:nvPr>
        </p:nvGraphicFramePr>
        <p:xfrm>
          <a:off x="4236" y="3179"/>
          <a:ext cx="4233" cy="3174"/>
        </p:xfrm>
        <a:graphic>
          <a:graphicData uri="http://schemas.openxmlformats.org/presentationml/2006/ole">
            <mc:AlternateContent xmlns:mc="http://schemas.openxmlformats.org/markup-compatibility/2006">
              <mc:Choice xmlns:v="urn:schemas-microsoft-com:vml" Requires="v">
                <p:oleObj name="think-cell Slide" r:id="rId39" imgW="270" imgH="270" progId="TCLayout.ActiveDocument.1">
                  <p:embed/>
                </p:oleObj>
              </mc:Choice>
              <mc:Fallback>
                <p:oleObj name="think-cell Slide" r:id="rId39" imgW="270" imgH="270" progId="TCLayout.ActiveDocument.1">
                  <p:embed/>
                  <p:pic>
                    <p:nvPicPr>
                      <p:cNvPr id="4" name="Object 3" hidden="1"/>
                      <p:cNvPicPr/>
                      <p:nvPr/>
                    </p:nvPicPr>
                    <p:blipFill>
                      <a:blip r:embed="rId40"/>
                      <a:stretch>
                        <a:fillRect/>
                      </a:stretch>
                    </p:blipFill>
                    <p:spPr>
                      <a:xfrm>
                        <a:off x="4236" y="3179"/>
                        <a:ext cx="4233" cy="3174"/>
                      </a:xfrm>
                      <a:prstGeom prst="rect">
                        <a:avLst/>
                      </a:prstGeom>
                    </p:spPr>
                  </p:pic>
                </p:oleObj>
              </mc:Fallback>
            </mc:AlternateContent>
          </a:graphicData>
        </a:graphic>
      </p:graphicFrame>
      <p:sp>
        <p:nvSpPr>
          <p:cNvPr id="2" name="Title Placeholder 1"/>
          <p:cNvSpPr>
            <a:spLocks noGrp="1"/>
          </p:cNvSpPr>
          <p:nvPr>
            <p:ph type="title"/>
          </p:nvPr>
        </p:nvSpPr>
        <p:spPr bwMode="gray">
          <a:xfrm>
            <a:off x="1003433" y="397936"/>
            <a:ext cx="22380314" cy="61964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1003431" y="3330578"/>
            <a:ext cx="22380314" cy="9432924"/>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22767719" y="12954003"/>
            <a:ext cx="616030" cy="276999"/>
          </a:xfrm>
          <a:prstGeom prst="rect">
            <a:avLst/>
          </a:prstGeom>
          <a:noFill/>
        </p:spPr>
        <p:txBody>
          <a:bodyPr wrap="square" lIns="0" tIns="0" rIns="0" bIns="0" rtlCol="0">
            <a:spAutoFit/>
          </a:bodyPr>
          <a:lstStyle/>
          <a:p>
            <a:pPr marL="0" indent="0" algn="r">
              <a:spcBef>
                <a:spcPts val="1200"/>
              </a:spcBef>
              <a:buSzPct val="100000"/>
              <a:buFont typeface="Arial"/>
              <a:buNone/>
            </a:pPr>
            <a:fld id="{C58DF478-B544-4ED8-9ED4-6A2648E2D233}" type="slidenum">
              <a:rPr lang="en-US" sz="1800" noProof="0" smtClean="0">
                <a:solidFill>
                  <a:schemeClr val="tx1"/>
                </a:solidFill>
                <a:latin typeface="Calibri" panose="020F0502020204030204" pitchFamily="34" charset="0"/>
                <a:cs typeface="Calibri" panose="020F0502020204030204" pitchFamily="34" charset="0"/>
              </a:rPr>
              <a:pPr marL="0" indent="0" algn="r">
                <a:spcBef>
                  <a:spcPts val="1200"/>
                </a:spcBef>
                <a:buSzPct val="100000"/>
                <a:buFont typeface="Arial"/>
                <a:buNone/>
              </a:pPr>
              <a:t>‹#›</a:t>
            </a:fld>
            <a:endParaRPr lang="en-US" sz="1800" noProof="0">
              <a:solidFill>
                <a:schemeClr val="tx1"/>
              </a:solidFill>
              <a:latin typeface="Calibri" panose="020F0502020204030204" pitchFamily="34" charset="0"/>
              <a:cs typeface="Calibri" panose="020F0502020204030204" pitchFamily="34" charset="0"/>
            </a:endParaRPr>
          </a:p>
        </p:txBody>
      </p:sp>
      <p:sp>
        <p:nvSpPr>
          <p:cNvPr id="9" name="Rectangle 8">
            <a:hlinkClick r:id="" action="ppaction://noaction"/>
            <a:extLst>
              <a:ext uri="{FF2B5EF4-FFF2-40B4-BE49-F238E27FC236}">
                <a16:creationId xmlns:a16="http://schemas.microsoft.com/office/drawing/2014/main" id="{C2320166-2AED-4CD3-A893-D94919B09F44}"/>
              </a:ext>
            </a:extLst>
          </p:cNvPr>
          <p:cNvSpPr/>
          <p:nvPr userDrawn="1"/>
        </p:nvSpPr>
        <p:spPr bwMode="gray">
          <a:xfrm>
            <a:off x="22578202" y="2035177"/>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0" name="Rectangle 9">
            <a:hlinkClick r:id="" action="ppaction://noaction"/>
            <a:extLst>
              <a:ext uri="{FF2B5EF4-FFF2-40B4-BE49-F238E27FC236}">
                <a16:creationId xmlns:a16="http://schemas.microsoft.com/office/drawing/2014/main" id="{E5C10B32-E2D1-4E1E-AF8B-C1CB0642773B}"/>
              </a:ext>
            </a:extLst>
          </p:cNvPr>
          <p:cNvSpPr/>
          <p:nvPr userDrawn="1"/>
        </p:nvSpPr>
        <p:spPr bwMode="gray">
          <a:xfrm>
            <a:off x="22578202" y="3236499"/>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1" name="Rectangle 10">
            <a:hlinkClick r:id="" action="ppaction://noaction"/>
            <a:extLst>
              <a:ext uri="{FF2B5EF4-FFF2-40B4-BE49-F238E27FC236}">
                <a16:creationId xmlns:a16="http://schemas.microsoft.com/office/drawing/2014/main" id="{77270737-F2AF-4A5D-B2EE-60D8BD21B026}"/>
              </a:ext>
            </a:extLst>
          </p:cNvPr>
          <p:cNvSpPr/>
          <p:nvPr userDrawn="1"/>
        </p:nvSpPr>
        <p:spPr bwMode="gray">
          <a:xfrm>
            <a:off x="22578202" y="4397459"/>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2" name="Rectangle 11">
            <a:hlinkClick r:id="" action="ppaction://noaction"/>
            <a:extLst>
              <a:ext uri="{FF2B5EF4-FFF2-40B4-BE49-F238E27FC236}">
                <a16:creationId xmlns:a16="http://schemas.microsoft.com/office/drawing/2014/main" id="{B2DA55B8-7FB5-415F-98A3-9E2DD1DAAA41}"/>
              </a:ext>
            </a:extLst>
          </p:cNvPr>
          <p:cNvSpPr/>
          <p:nvPr userDrawn="1"/>
        </p:nvSpPr>
        <p:spPr bwMode="gray">
          <a:xfrm>
            <a:off x="22578202" y="5625019"/>
            <a:ext cx="1424749" cy="952710"/>
          </a:xfrm>
          <a:prstGeom prst="rect">
            <a:avLst/>
          </a:prstGeom>
          <a:noFill/>
          <a:ln w="19050" algn="ctr">
            <a:noFill/>
            <a:miter lim="800000"/>
            <a:headEnd/>
            <a:tailEnd/>
          </a:ln>
        </p:spPr>
        <p:txBody>
          <a:bodyPr wrap="square" lIns="177800" tIns="177800" rIns="177800" bIns="177800" rtlCol="0" anchor="ctr"/>
          <a:lstStyle/>
          <a:p>
            <a:pPr algn="ctr">
              <a:lnSpc>
                <a:spcPct val="106000"/>
              </a:lnSpc>
              <a:buFont typeface="Wingdings 2" pitchFamily="18" charset="2"/>
              <a:buNone/>
            </a:pPr>
            <a:endParaRPr lang="en-US" sz="3200" b="1">
              <a:solidFill>
                <a:schemeClr val="bg1"/>
              </a:solidFill>
            </a:endParaRPr>
          </a:p>
        </p:txBody>
      </p:sp>
      <p:sp>
        <p:nvSpPr>
          <p:cNvPr id="13" name="Copyright">
            <a:extLst>
              <a:ext uri="{FF2B5EF4-FFF2-40B4-BE49-F238E27FC236}">
                <a16:creationId xmlns:a16="http://schemas.microsoft.com/office/drawing/2014/main" id="{C8F537D4-CE6D-4FF5-A340-537BF01FADD4}"/>
              </a:ext>
            </a:extLst>
          </p:cNvPr>
          <p:cNvSpPr txBox="1"/>
          <p:nvPr userDrawn="1"/>
        </p:nvSpPr>
        <p:spPr>
          <a:xfrm>
            <a:off x="939923" y="13291355"/>
            <a:ext cx="10711729" cy="200054"/>
          </a:xfrm>
          <a:prstGeom prst="rect">
            <a:avLst/>
          </a:prstGeom>
          <a:noFill/>
        </p:spPr>
        <p:txBody>
          <a:bodyPr vert="horz" wrap="square" lIns="0" tIns="0" rIns="0" bIns="0" rtlCol="0" anchor="t">
            <a:noAutofit/>
          </a:bodyPr>
          <a:lstStyle/>
          <a:p>
            <a:pPr marL="0" indent="0" algn="l" defTabSz="2438340" rtl="0" eaLnBrk="1" latinLnBrk="0" hangingPunct="1">
              <a:spcBef>
                <a:spcPts val="1600"/>
              </a:spcBef>
              <a:buSzPct val="100000"/>
              <a:buFont typeface="Arial"/>
              <a:buNone/>
            </a:pPr>
            <a:r>
              <a:rPr lang="en-US" sz="1300" b="0" noProof="0">
                <a:solidFill>
                  <a:schemeClr val="bg1"/>
                </a:solidFill>
                <a:latin typeface="+mn-lt"/>
              </a:rPr>
              <a:t>Copyright © 2020 Deloitte Development LLC. All rights reserved.</a:t>
            </a:r>
          </a:p>
        </p:txBody>
      </p:sp>
    </p:spTree>
    <p:extLst>
      <p:ext uri="{BB962C8B-B14F-4D97-AF65-F5344CB8AC3E}">
        <p14:creationId xmlns:p14="http://schemas.microsoft.com/office/powerpoint/2010/main" val="1063106196"/>
      </p:ext>
    </p:extLst>
  </p:cSld>
  <p:clrMap bg1="lt1" tx1="dk1" bg2="lt2" tx2="dk2" accent1="accent1" accent2="accent2" accent3="accent3" accent4="accent4" accent5="accent5" accent6="accent6" hlink="hlink" folHlink="folHlink"/>
  <p:sldLayoutIdLst>
    <p:sldLayoutId id="2147484596" r:id="rId1"/>
    <p:sldLayoutId id="2147484597" r:id="rId2"/>
    <p:sldLayoutId id="2147484598" r:id="rId3"/>
    <p:sldLayoutId id="2147484599" r:id="rId4"/>
    <p:sldLayoutId id="2147484600" r:id="rId5"/>
    <p:sldLayoutId id="2147484601" r:id="rId6"/>
    <p:sldLayoutId id="2147484602" r:id="rId7"/>
    <p:sldLayoutId id="2147484603" r:id="rId8"/>
    <p:sldLayoutId id="2147484604" r:id="rId9"/>
    <p:sldLayoutId id="2147484605" r:id="rId10"/>
    <p:sldLayoutId id="2147484606" r:id="rId11"/>
    <p:sldLayoutId id="2147484607" r:id="rId12"/>
    <p:sldLayoutId id="2147484608" r:id="rId13"/>
    <p:sldLayoutId id="2147484609" r:id="rId14"/>
    <p:sldLayoutId id="2147484610" r:id="rId15"/>
    <p:sldLayoutId id="2147484611" r:id="rId16"/>
    <p:sldLayoutId id="2147484612" r:id="rId17"/>
    <p:sldLayoutId id="2147484613" r:id="rId18"/>
    <p:sldLayoutId id="2147484614" r:id="rId19"/>
    <p:sldLayoutId id="2147484615" r:id="rId20"/>
    <p:sldLayoutId id="2147484616" r:id="rId21"/>
    <p:sldLayoutId id="2147484617" r:id="rId22"/>
    <p:sldLayoutId id="2147484618" r:id="rId23"/>
    <p:sldLayoutId id="2147484619" r:id="rId24"/>
    <p:sldLayoutId id="2147484620" r:id="rId25"/>
    <p:sldLayoutId id="2147484621" r:id="rId26"/>
    <p:sldLayoutId id="2147484622" r:id="rId27"/>
    <p:sldLayoutId id="2147484623" r:id="rId28"/>
    <p:sldLayoutId id="2147484624" r:id="rId29"/>
    <p:sldLayoutId id="2147484625" r:id="rId30"/>
    <p:sldLayoutId id="2147484626" r:id="rId31"/>
    <p:sldLayoutId id="2147484627" r:id="rId32"/>
    <p:sldLayoutId id="2147484628" r:id="rId33"/>
    <p:sldLayoutId id="2147484629" r:id="rId34"/>
    <p:sldLayoutId id="2147484630" r:id="rId35"/>
    <p:sldLayoutId id="2147484631" r:id="rId36"/>
  </p:sldLayoutIdLst>
  <p:transition>
    <p:fade/>
  </p:transition>
  <p:hf hdr="0" dt="0"/>
  <p:txStyles>
    <p:titleStyle>
      <a:lvl1pPr algn="l" defTabSz="1828800" rtl="0" eaLnBrk="1" latinLnBrk="0" hangingPunct="1">
        <a:spcBef>
          <a:spcPct val="0"/>
        </a:spcBef>
        <a:buNone/>
        <a:defRPr sz="4200" kern="1200">
          <a:solidFill>
            <a:schemeClr val="tx1"/>
          </a:solidFill>
          <a:latin typeface="+mn-lt"/>
          <a:ea typeface="+mj-ea"/>
          <a:cs typeface="Calibri Light" panose="020F0302020204030204" pitchFamily="34" charset="0"/>
        </a:defRPr>
      </a:lvl1pPr>
    </p:titleStyle>
    <p:bodyStyle>
      <a:lvl1pPr marL="0" indent="0" algn="l" defTabSz="1828800" rtl="0" eaLnBrk="1" latinLnBrk="0" hangingPunct="1">
        <a:spcBef>
          <a:spcPts val="0"/>
        </a:spcBef>
        <a:spcAft>
          <a:spcPts val="2000"/>
        </a:spcAft>
        <a:buSzPct val="100000"/>
        <a:buFontTx/>
        <a:buNone/>
        <a:defRPr sz="2600" b="0" kern="1200">
          <a:solidFill>
            <a:schemeClr val="tx1"/>
          </a:solidFill>
          <a:latin typeface="+mn-lt"/>
          <a:ea typeface="+mn-ea"/>
          <a:cs typeface="Calibri Light" panose="020F0302020204030204" pitchFamily="34" charset="0"/>
        </a:defRPr>
      </a:lvl1pPr>
      <a:lvl2pPr marL="279400" indent="-279400" algn="l" defTabSz="1828800" rtl="0" eaLnBrk="1" latinLnBrk="0" hangingPunct="1">
        <a:spcBef>
          <a:spcPts val="0"/>
        </a:spcBef>
        <a:spcAft>
          <a:spcPts val="2000"/>
        </a:spcAft>
        <a:buClrTx/>
        <a:buSzPct val="100000"/>
        <a:buFont typeface="Arial" panose="020B0604020202020204" pitchFamily="34" charset="0"/>
        <a:buChar char="•"/>
        <a:defRPr lang="en-US" sz="2600" b="1" kern="1200" dirty="0" smtClean="0">
          <a:solidFill>
            <a:schemeClr val="tx1"/>
          </a:solidFill>
          <a:latin typeface="+mj-lt"/>
          <a:ea typeface="+mn-ea"/>
          <a:cs typeface="Calibri Light" panose="020F0302020204030204" pitchFamily="34" charset="0"/>
        </a:defRPr>
      </a:lvl2pPr>
      <a:lvl3pPr marL="609600" indent="-279400" algn="l" defTabSz="1828800" rtl="0" eaLnBrk="1" latinLnBrk="0" hangingPunct="1">
        <a:spcBef>
          <a:spcPts val="0"/>
        </a:spcBef>
        <a:spcAft>
          <a:spcPts val="2000"/>
        </a:spcAft>
        <a:buClrTx/>
        <a:buSzPct val="100000"/>
        <a:buFont typeface="Arial" panose="020B0604020202020204" pitchFamily="34" charset="0"/>
        <a:buChar char="−"/>
        <a:defRPr lang="en-US" sz="2600" kern="1200" dirty="0" smtClean="0">
          <a:solidFill>
            <a:schemeClr val="tx1"/>
          </a:solidFill>
          <a:latin typeface="+mn-lt"/>
          <a:ea typeface="+mn-ea"/>
          <a:cs typeface="Calibri Light" panose="020F0302020204030204" pitchFamily="34" charset="0"/>
        </a:defRPr>
      </a:lvl3pPr>
      <a:lvl4pPr marL="939800" indent="-279400" algn="l" defTabSz="1828800" rtl="0" eaLnBrk="1" latinLnBrk="0" hangingPunct="1">
        <a:spcBef>
          <a:spcPts val="0"/>
        </a:spcBef>
        <a:spcAft>
          <a:spcPts val="2000"/>
        </a:spcAft>
        <a:buClrTx/>
        <a:buSzPct val="100000"/>
        <a:buFont typeface="Arial" panose="020B0604020202020204" pitchFamily="34" charset="0"/>
        <a:buChar char="◦"/>
        <a:defRPr lang="en-US" sz="2600" kern="1200" baseline="0" dirty="0" smtClean="0">
          <a:solidFill>
            <a:schemeClr val="tx1"/>
          </a:solidFill>
          <a:latin typeface="+mn-lt"/>
          <a:ea typeface="+mn-ea"/>
          <a:cs typeface="Calibri Light" panose="020F0302020204030204" pitchFamily="34" charset="0"/>
        </a:defRPr>
      </a:lvl4pPr>
      <a:lvl5pPr marL="1270000" indent="-279400" algn="l" defTabSz="1597026" rtl="0" eaLnBrk="1" latinLnBrk="0" hangingPunct="1">
        <a:spcBef>
          <a:spcPts val="0"/>
        </a:spcBef>
        <a:spcAft>
          <a:spcPts val="2000"/>
        </a:spcAft>
        <a:buClrTx/>
        <a:buSzPct val="100000"/>
        <a:buFont typeface="Arial" panose="020B0604020202020204" pitchFamily="34" charset="0"/>
        <a:buChar char="−"/>
        <a:tabLst/>
        <a:defRPr lang="en-US" sz="2600" kern="1200" baseline="0" dirty="0" smtClean="0">
          <a:solidFill>
            <a:schemeClr val="tx1"/>
          </a:solidFill>
          <a:latin typeface="+mn-lt"/>
          <a:ea typeface="+mn-ea"/>
          <a:cs typeface="Calibri Light" panose="020F0302020204030204" pitchFamily="34" charset="0"/>
        </a:defRPr>
      </a:lvl5pPr>
      <a:lvl6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6pPr>
      <a:lvl7pPr marL="1065600" indent="-352800" algn="l" defTabSz="1828800" rtl="0" eaLnBrk="1" latinLnBrk="0" hangingPunct="1">
        <a:spcBef>
          <a:spcPts val="0"/>
        </a:spcBef>
        <a:spcAft>
          <a:spcPts val="2000"/>
        </a:spcAft>
        <a:buFont typeface="Verdana" panose="020B0604030504040204" pitchFamily="34" charset="0"/>
        <a:buChar char="−"/>
        <a:defRPr sz="2400" kern="1200">
          <a:solidFill>
            <a:schemeClr val="tx1"/>
          </a:solidFill>
          <a:latin typeface="+mn-lt"/>
          <a:ea typeface="+mn-ea"/>
          <a:cs typeface="+mn-cs"/>
        </a:defRPr>
      </a:lvl7pPr>
      <a:lvl8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8pPr>
      <a:lvl9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20">
          <p15:clr>
            <a:srgbClr val="F26B43"/>
          </p15:clr>
        </p15:guide>
        <p15:guide id="8" orient="horz" pos="4080">
          <p15:clr>
            <a:srgbClr val="F26B43"/>
          </p15:clr>
        </p15:guide>
        <p15:guide id="27" pos="7368">
          <p15:clr>
            <a:srgbClr val="F26B43"/>
          </p15:clr>
        </p15:guide>
        <p15:guide id="51" orient="horz" pos="4081">
          <p15:clr>
            <a:srgbClr val="A4A3A4"/>
          </p15:clr>
        </p15:guide>
        <p15:guide id="52" pos="312">
          <p15:clr>
            <a:srgbClr val="F26B43"/>
          </p15:clr>
        </p15:guide>
        <p15:guide id="53" pos="1392">
          <p15:clr>
            <a:srgbClr val="F26B43"/>
          </p15:clr>
        </p15:guide>
        <p15:guide id="54" pos="1512">
          <p15:clr>
            <a:srgbClr val="F26B43"/>
          </p15:clr>
        </p15:guide>
        <p15:guide id="55" pos="2592">
          <p15:clr>
            <a:srgbClr val="F26B43"/>
          </p15:clr>
        </p15:guide>
        <p15:guide id="56" pos="2712">
          <p15:clr>
            <a:srgbClr val="F26B43"/>
          </p15:clr>
        </p15:guide>
        <p15:guide id="57" pos="3840">
          <p15:clr>
            <a:srgbClr val="F26B43"/>
          </p15:clr>
        </p15:guide>
        <p15:guide id="58" pos="3768">
          <p15:clr>
            <a:srgbClr val="F26B43"/>
          </p15:clr>
        </p15:guide>
        <p15:guide id="59" pos="3912">
          <p15:clr>
            <a:srgbClr val="F26B43"/>
          </p15:clr>
        </p15:guide>
        <p15:guide id="60" pos="5112">
          <p15:clr>
            <a:srgbClr val="F26B43"/>
          </p15:clr>
        </p15:guide>
        <p15:guide id="61" pos="6168">
          <p15:clr>
            <a:srgbClr val="F26B43"/>
          </p15:clr>
        </p15:guide>
        <p15:guide id="62" pos="6288">
          <p15:clr>
            <a:srgbClr val="F26B43"/>
          </p15:clr>
        </p15:guide>
        <p15:guide id="63" pos="4968">
          <p15:clr>
            <a:srgbClr val="F26B43"/>
          </p15:clr>
        </p15:guide>
        <p15:guide id="64" orient="horz" pos="120">
          <p15:clr>
            <a:srgbClr val="F26B43"/>
          </p15:clr>
        </p15:guide>
        <p15:guide id="65" orient="horz" pos="1056">
          <p15:clr>
            <a:srgbClr val="F26B43"/>
          </p15:clr>
        </p15:guide>
        <p15:guide id="66" orient="horz" pos="2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0.xml"/></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3" Type="http://schemas.openxmlformats.org/officeDocument/2006/relationships/hyperlink" Target="https://www2.deloitte.com/content/dam/Deloitte/us/Documents/Tax/us-tax-information-reporting-in-the-age-of-crypto.pdf?utm_campaign=CryptoPOV&amp;utm_source=newsletter&amp;utm_medium=linkedin" TargetMode="External"/><Relationship Id="rId18" Type="http://schemas.openxmlformats.org/officeDocument/2006/relationships/hyperlink" Target="https://pro.bloombergtax.com/talking-tax-podcast/" TargetMode="External"/><Relationship Id="rId26" Type="http://schemas.openxmlformats.org/officeDocument/2006/relationships/hyperlink" Target="https://www2.deloitte.com/content/dam/Deloitte/us/Documents/regulatory/us-so-you-want-to-be-a-crypto-bank.pdf" TargetMode="External"/><Relationship Id="rId39" Type="http://schemas.openxmlformats.org/officeDocument/2006/relationships/hyperlink" Target="https://dmp.deloitte.com/detail/video/6263799321001" TargetMode="External"/><Relationship Id="rId21" Type="http://schemas.openxmlformats.org/officeDocument/2006/relationships/image" Target="../media/image23.png"/><Relationship Id="rId34" Type="http://schemas.openxmlformats.org/officeDocument/2006/relationships/hyperlink" Target="https://www.aicpa.org/content/dam/aicpa/interestareas/informationtechnology/downloadabledocuments/accounting-for-and-auditing-of-digital-assets.pdf" TargetMode="External"/><Relationship Id="rId42" Type="http://schemas.openxmlformats.org/officeDocument/2006/relationships/hyperlink" Target="https://www2.deloitte.com/content/dam/Deloitte/us/Documents/regulatory/so-you-want-to-be-a-stablecoin-issuer-2021.pdf" TargetMode="External"/><Relationship Id="rId7" Type="http://schemas.openxmlformats.org/officeDocument/2006/relationships/image" Target="../media/image17.png"/><Relationship Id="rId2" Type="http://schemas.openxmlformats.org/officeDocument/2006/relationships/image" Target="../media/image7.jpeg"/><Relationship Id="rId16" Type="http://schemas.openxmlformats.org/officeDocument/2006/relationships/hyperlink" Target="https://www2.deloitte.com/content/dam/Deloitte/us/Documents/Tax/us-crypto-asset-management.pdf" TargetMode="External"/><Relationship Id="rId20" Type="http://schemas.openxmlformats.org/officeDocument/2006/relationships/image" Target="../media/image22.png"/><Relationship Id="rId29" Type="http://schemas.openxmlformats.org/officeDocument/2006/relationships/hyperlink" Target="https://www2.deloitte.com/us/en/pages/audit/articles/corporates-investing-in-crypto.html" TargetMode="External"/><Relationship Id="rId41" Type="http://schemas.openxmlformats.org/officeDocument/2006/relationships/hyperlink" Target="https://www2.deloitte.com/content/dam/Deloitte/us/Documents/finance/us-october-2021-digital-assets-regulatory-update.pdf" TargetMode="External"/><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26.png"/><Relationship Id="rId32" Type="http://schemas.openxmlformats.org/officeDocument/2006/relationships/image" Target="../media/image27.png"/><Relationship Id="rId37" Type="http://schemas.openxmlformats.org/officeDocument/2006/relationships/image" Target="../media/image31.png"/><Relationship Id="rId40" Type="http://schemas.openxmlformats.org/officeDocument/2006/relationships/hyperlink" Target="https://www2.deloitte.com/us/en/insights/multimedia/podcasts/global-blockchain-survey-2021.html" TargetMode="External"/><Relationship Id="rId5" Type="http://schemas.openxmlformats.org/officeDocument/2006/relationships/image" Target="../media/image15.png"/><Relationship Id="rId15" Type="http://schemas.openxmlformats.org/officeDocument/2006/relationships/hyperlink" Target="https://www2.deloitte.com/us/en/pages/financial-advisory/articles/gain-clarity-into-the-regulatory-risks-of-digital-assets.html?id=us:2em:3na:feb22stabl:eng:adv:020222" TargetMode="External"/><Relationship Id="rId23" Type="http://schemas.openxmlformats.org/officeDocument/2006/relationships/image" Target="../media/image25.png"/><Relationship Id="rId28" Type="http://schemas.openxmlformats.org/officeDocument/2006/relationships/hyperlink" Target="https://www2.deloitte.com/us/en/pages/audit/articles/corporates-using-crypto.html" TargetMode="External"/><Relationship Id="rId36" Type="http://schemas.openxmlformats.org/officeDocument/2006/relationships/image" Target="../media/image30.png"/><Relationship Id="rId10" Type="http://schemas.openxmlformats.org/officeDocument/2006/relationships/image" Target="../media/image20.png"/><Relationship Id="rId19" Type="http://schemas.openxmlformats.org/officeDocument/2006/relationships/hyperlink" Target="https://deloitte.zoom.us/rec/share/SybZ3cvxgXKx6x93TMY7LrK3Faj0rwwvCwhFiF5uJZ4dKRolyJ_b5ljr3W4MB2QQ.qvEAi8HHy1iN7MiA" TargetMode="External"/><Relationship Id="rId31" Type="http://schemas.openxmlformats.org/officeDocument/2006/relationships/hyperlink" Target="https://www2.deloitte.com/us/en/pages/risk/articles/internal-auditing-guide-to-blockchain.html" TargetMode="External"/><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hyperlink" Target="https://www.taxathand.com/article/18786/El-Salvador/2021/Legislation-enacted-making-bitcoin-legal-currency-in-El-Salvador" TargetMode="External"/><Relationship Id="rId22" Type="http://schemas.openxmlformats.org/officeDocument/2006/relationships/image" Target="../media/image24.png"/><Relationship Id="rId27" Type="http://schemas.openxmlformats.org/officeDocument/2006/relationships/hyperlink" Target="https://www2.deloitte.com/content/dam/Deloitte/global/Documents/Financial-Services/gx-design-market-manipulation-in-digital-assets-whitepaper-v2-1.pdf" TargetMode="External"/><Relationship Id="rId30" Type="http://schemas.openxmlformats.org/officeDocument/2006/relationships/hyperlink" Target="https://www.weforum.org/agenda/2020/07/key-tax-considerations-when-using-blockchain-for-value-transfers" TargetMode="External"/><Relationship Id="rId35" Type="http://schemas.openxmlformats.org/officeDocument/2006/relationships/image" Target="../media/image29.png"/><Relationship Id="rId8" Type="http://schemas.openxmlformats.org/officeDocument/2006/relationships/image" Target="../media/image18.png"/><Relationship Id="rId3" Type="http://schemas.openxmlformats.org/officeDocument/2006/relationships/image" Target="../media/image13.png"/><Relationship Id="rId12" Type="http://schemas.openxmlformats.org/officeDocument/2006/relationships/hyperlink" Target="https://deloitte.wsj.com/cfo/2021/03/08/bitcoin-holdings-why-tax-and-accounting-matter/?mod=Deloitte_cfo_wsjsf_h0" TargetMode="External"/><Relationship Id="rId17" Type="http://schemas.openxmlformats.org/officeDocument/2006/relationships/hyperlink" Target="https://www2.deloitte.com/content/dam/Deloitte/us/Documents/Tax/us-charitable-gifts-of-crypto-old-rules-to-new-assets.pdf" TargetMode="External"/><Relationship Id="rId25" Type="http://schemas.openxmlformats.org/officeDocument/2006/relationships/hyperlink" Target="https://www2.deloitte.com/lu/en/pages/financial-services/articles/evolution-digital-assets-bitcoin-mainstream-investments.html" TargetMode="External"/><Relationship Id="rId33" Type="http://schemas.openxmlformats.org/officeDocument/2006/relationships/image" Target="../media/image28.png"/><Relationship Id="rId38" Type="http://schemas.openxmlformats.org/officeDocument/2006/relationships/image" Target="../media/image32.png"/></Relationships>
</file>

<file path=ppt/slides/_rels/slide9.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hyperlink" Target="https://www2.deloitte.com/content/dam/Deloitte/us/Documents/audit/us-audit-blockchain-technology-and-its-potential-impact-on-the-audit-and-assurance-profession.pdf" TargetMode="External"/><Relationship Id="rId26" Type="http://schemas.openxmlformats.org/officeDocument/2006/relationships/hyperlink" Target="https://www.coso.org/Documents/Blockchain-and-Internal-Control-The-COSO-Perspective-Guidance.pdf" TargetMode="External"/><Relationship Id="rId3" Type="http://schemas.openxmlformats.org/officeDocument/2006/relationships/image" Target="../media/image33.png"/><Relationship Id="rId21" Type="http://schemas.openxmlformats.org/officeDocument/2006/relationships/hyperlink" Target="https://www2.deloitte.com/content/dam/Deloitte/lu/Documents/technology/lu-token-assets-securities-tomorrow.pdf" TargetMode="External"/><Relationship Id="rId34" Type="http://schemas.openxmlformats.org/officeDocument/2006/relationships/hyperlink" Target="https://www2.deloitte.com/us/en/pages/financial-services/articles/a-tax-lens-on-the-proliferation-of-digital-assets.html" TargetMode="External"/><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hyperlink" Target="https://www2.deloitte.com/us/en/pages/audit/articles/cryptocurrency-custody-regulations-from-occ-deloitte-us.html" TargetMode="External"/><Relationship Id="rId25" Type="http://schemas.openxmlformats.org/officeDocument/2006/relationships/hyperlink" Target="https://www2.deloitte.com/content/dam/Deloitte/us/Documents/regulatory/us-occ-stablecoin-related-activities.pdf" TargetMode="External"/><Relationship Id="rId33" Type="http://schemas.openxmlformats.org/officeDocument/2006/relationships/hyperlink" Target="https://www2.deloitte.com/content/dam/Deloitte/us/Documents/Tax/us-tax-additional-irs-guidance-virtual-currency-transactions.pdf" TargetMode="External"/><Relationship Id="rId2" Type="http://schemas.openxmlformats.org/officeDocument/2006/relationships/image" Target="../media/image7.jpeg"/><Relationship Id="rId16" Type="http://schemas.openxmlformats.org/officeDocument/2006/relationships/hyperlink" Target="https://www.weforum.org/agenda/2020/06/evolution-of-blockchain-reliability-and-digital-asset-protection/" TargetMode="External"/><Relationship Id="rId20" Type="http://schemas.openxmlformats.org/officeDocument/2006/relationships/hyperlink" Target="https://www.aicpa.org/content/dam/aicpa/interestareas/informationtechnology/downloadabledocuments/accounting-for-and-auditing-of-digital-assets.pdf" TargetMode="External"/><Relationship Id="rId29"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hyperlink" Target="https://www2.deloitte.com/us/en/pages/financial-services/articles/blockchain-in-commercial-real-estate.html" TargetMode="External"/><Relationship Id="rId32" Type="http://schemas.openxmlformats.org/officeDocument/2006/relationships/hyperlink" Target="https://www2.deloitte.com/content/dam/Deloitte/lu/Documents/financial-services/Banking/lu-are-central-bank-digital-currencies.pdf" TargetMode="External"/><Relationship Id="rId5" Type="http://schemas.openxmlformats.org/officeDocument/2006/relationships/image" Target="../media/image35.png"/><Relationship Id="rId15" Type="http://schemas.openxmlformats.org/officeDocument/2006/relationships/hyperlink" Target="https://www2.deloitte.com/us/en/pages/risk/articles/internal-auditing-guide-to-blockchain.html" TargetMode="External"/><Relationship Id="rId23" Type="http://schemas.openxmlformats.org/officeDocument/2006/relationships/hyperlink" Target="https://www2.deloitte.com/us/en/pages/consulting/articles/future-of-blockchain.html" TargetMode="External"/><Relationship Id="rId28" Type="http://schemas.openxmlformats.org/officeDocument/2006/relationships/image" Target="../media/image46.png"/><Relationship Id="rId10" Type="http://schemas.openxmlformats.org/officeDocument/2006/relationships/image" Target="../media/image40.png"/><Relationship Id="rId19" Type="http://schemas.openxmlformats.org/officeDocument/2006/relationships/hyperlink" Target="https://www2.deloitte.com/us/en/insights/topics/understanding-blockchain-potential/global-blockchain-survey.html?id=us:2di:3dn:4di6608:5awa:6di:061720:&amp;pkid=1007151" TargetMode="External"/><Relationship Id="rId31" Type="http://schemas.openxmlformats.org/officeDocument/2006/relationships/hyperlink" Target="http://www3.weforum.org/docs/WEF_DeFi_Policy_Maker_Toolkit_2021.pdf" TargetMode="External"/><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hyperlink" Target="https://www2.deloitte.com/us/en/pages/technology/articles/shaping-the-evolution-of-financial-infrastructure.html" TargetMode="External"/><Relationship Id="rId27" Type="http://schemas.openxmlformats.org/officeDocument/2006/relationships/image" Target="../media/image45.png"/><Relationship Id="rId30" Type="http://schemas.openxmlformats.org/officeDocument/2006/relationships/image" Target="../media/image48.png"/><Relationship Id="rId8"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7">
            <a:extLst>
              <a:ext uri="{FF2B5EF4-FFF2-40B4-BE49-F238E27FC236}">
                <a16:creationId xmlns:a16="http://schemas.microsoft.com/office/drawing/2014/main" id="{30DBBE39-557F-47FD-84A9-2E2FDFC47D41}"/>
              </a:ext>
            </a:extLst>
          </p:cNvPr>
          <p:cNvSpPr txBox="1">
            <a:spLocks/>
          </p:cNvSpPr>
          <p:nvPr/>
        </p:nvSpPr>
        <p:spPr>
          <a:xfrm>
            <a:off x="1229312" y="1979018"/>
            <a:ext cx="20608118" cy="1188720"/>
          </a:xfrm>
          <a:prstGeom prst="rect">
            <a:avLst/>
          </a:prstGeom>
        </p:spPr>
        <p:txBody>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defTabSz="1828800">
              <a:defRPr/>
            </a:pPr>
            <a:r>
              <a:rPr lang="en-US" sz="10800" b="1" spc="-200">
                <a:solidFill>
                  <a:srgbClr val="FFFFFF"/>
                </a:solidFill>
                <a:latin typeface="Calibri"/>
                <a:ea typeface="Chronicle Display Black" charset="0"/>
                <a:cs typeface="Chronicle Display Black" charset="0"/>
              </a:rPr>
              <a:t>Deloitte</a:t>
            </a:r>
            <a:r>
              <a:rPr lang="en-US" sz="10800" b="1" spc="-200">
                <a:solidFill>
                  <a:srgbClr val="86BC25"/>
                </a:solidFill>
                <a:latin typeface="Calibri"/>
                <a:ea typeface="Chronicle Display Black" charset="0"/>
                <a:cs typeface="Chronicle Display Black" charset="0"/>
              </a:rPr>
              <a:t>.</a:t>
            </a:r>
            <a:endParaRPr lang="en-US" sz="10800" b="1" spc="-200">
              <a:solidFill>
                <a:srgbClr val="FFFFFF"/>
              </a:solidFill>
              <a:latin typeface="Calibri"/>
              <a:ea typeface="Chronicle Display Black" charset="0"/>
              <a:cs typeface="Chronicle Display Black" charset="0"/>
            </a:endParaRPr>
          </a:p>
        </p:txBody>
      </p:sp>
      <p:pic>
        <p:nvPicPr>
          <p:cNvPr id="19" name="Picture 18">
            <a:extLst>
              <a:ext uri="{FF2B5EF4-FFF2-40B4-BE49-F238E27FC236}">
                <a16:creationId xmlns:a16="http://schemas.microsoft.com/office/drawing/2014/main" id="{0F5CC3C0-A582-4A62-9EDB-8513658CC310}"/>
              </a:ext>
            </a:extLst>
          </p:cNvPr>
          <p:cNvPicPr>
            <a:picLocks noChangeAspect="1"/>
          </p:cNvPicPr>
          <p:nvPr/>
        </p:nvPicPr>
        <p:blipFill rotWithShape="1">
          <a:blip r:embed="rId3"/>
          <a:srcRect l="49930" t="26986" r="24098" b="27990"/>
          <a:stretch/>
        </p:blipFill>
        <p:spPr>
          <a:xfrm flipH="1">
            <a:off x="16473538" y="0"/>
            <a:ext cx="7912050" cy="13716000"/>
          </a:xfrm>
          <a:prstGeom prst="rect">
            <a:avLst/>
          </a:prstGeom>
        </p:spPr>
      </p:pic>
      <p:sp>
        <p:nvSpPr>
          <p:cNvPr id="9" name="Title 5">
            <a:extLst>
              <a:ext uri="{FF2B5EF4-FFF2-40B4-BE49-F238E27FC236}">
                <a16:creationId xmlns:a16="http://schemas.microsoft.com/office/drawing/2014/main" id="{02A44BFC-AE8D-49F9-8400-D6FDFF539C62}"/>
              </a:ext>
            </a:extLst>
          </p:cNvPr>
          <p:cNvSpPr txBox="1">
            <a:spLocks/>
          </p:cNvSpPr>
          <p:nvPr/>
        </p:nvSpPr>
        <p:spPr>
          <a:xfrm>
            <a:off x="9083491" y="8388892"/>
            <a:ext cx="7597496" cy="1188720"/>
          </a:xfrm>
          <a:prstGeom prst="rect">
            <a:avLst/>
          </a:prstGeom>
        </p:spPr>
        <p:txBody>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defTabSz="1828800">
              <a:defRPr/>
            </a:pPr>
            <a:r>
              <a:rPr lang="en-US" sz="9600" spc="-200">
                <a:solidFill>
                  <a:srgbClr val="86BC25"/>
                </a:solidFill>
                <a:latin typeface="Calibri"/>
              </a:rPr>
              <a:t>Deloitte Blockchain &amp; Digital Assets</a:t>
            </a:r>
          </a:p>
        </p:txBody>
      </p:sp>
    </p:spTree>
    <p:extLst>
      <p:ext uri="{BB962C8B-B14F-4D97-AF65-F5344CB8AC3E}">
        <p14:creationId xmlns:p14="http://schemas.microsoft.com/office/powerpoint/2010/main" val="1736830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1FF6-75E5-444A-95F4-EC7AE5F33779}"/>
              </a:ext>
            </a:extLst>
          </p:cNvPr>
          <p:cNvSpPr>
            <a:spLocks noGrp="1"/>
          </p:cNvSpPr>
          <p:nvPr>
            <p:ph type="title"/>
          </p:nvPr>
        </p:nvSpPr>
        <p:spPr/>
        <p:txBody>
          <a:bodyPr/>
          <a:lstStyle/>
          <a:p>
            <a:r>
              <a:rPr lang="en-US"/>
              <a:t>Thank You.</a:t>
            </a:r>
          </a:p>
        </p:txBody>
      </p:sp>
      <p:sp>
        <p:nvSpPr>
          <p:cNvPr id="14" name="Text Placeholder 2">
            <a:extLst>
              <a:ext uri="{FF2B5EF4-FFF2-40B4-BE49-F238E27FC236}">
                <a16:creationId xmlns:a16="http://schemas.microsoft.com/office/drawing/2014/main" id="{EEF1AED6-925C-4D91-84D1-7C3E1A2512BB}"/>
              </a:ext>
            </a:extLst>
          </p:cNvPr>
          <p:cNvSpPr>
            <a:spLocks noGrp="1"/>
          </p:cNvSpPr>
          <p:nvPr/>
        </p:nvSpPr>
        <p:spPr bwMode="auto">
          <a:xfrm>
            <a:off x="1003434" y="6248825"/>
            <a:ext cx="22376079" cy="653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defTabSz="989013">
              <a:spcAft>
                <a:spcPts val="1000"/>
              </a:spcAft>
              <a:buSzPct val="100000"/>
              <a:buFont typeface="Arial" panose="020B0604020202020204" pitchFamily="34" charset="0"/>
              <a:defRPr sz="1200">
                <a:solidFill>
                  <a:schemeClr val="tx1"/>
                </a:solidFill>
                <a:latin typeface="Verdana" panose="020B0604030504040204" pitchFamily="34" charset="0"/>
              </a:defRPr>
            </a:lvl1pPr>
            <a:lvl2pPr marL="742950" indent="-285750" defTabSz="989013">
              <a:spcAft>
                <a:spcPts val="1000"/>
              </a:spcAft>
              <a:buSzPct val="100000"/>
              <a:buFont typeface="Arial" panose="020B0604020202020204" pitchFamily="34" charset="0"/>
              <a:defRPr sz="1200" b="1">
                <a:solidFill>
                  <a:schemeClr val="tx1"/>
                </a:solidFill>
                <a:latin typeface="Verdana" panose="020B0604030504040204" pitchFamily="34" charset="0"/>
              </a:defRPr>
            </a:lvl2pPr>
            <a:lvl3pPr marL="190500" indent="-190500" defTabSz="989013">
              <a:spcAft>
                <a:spcPts val="1000"/>
              </a:spcAft>
              <a:buSzPct val="100000"/>
              <a:buFont typeface="Arial" panose="020B0604020202020204" pitchFamily="34" charset="0"/>
              <a:buChar char="•"/>
              <a:defRPr sz="1200">
                <a:solidFill>
                  <a:schemeClr val="tx1"/>
                </a:solidFill>
                <a:latin typeface="Verdana" panose="020B0604030504040204" pitchFamily="34" charset="0"/>
              </a:defRPr>
            </a:lvl3pPr>
            <a:lvl4pPr marL="385763" indent="-190500" defTabSz="989013">
              <a:spcAft>
                <a:spcPts val="1000"/>
              </a:spcAft>
              <a:buSzPct val="100000"/>
              <a:buFont typeface="Verdana" panose="020B0604030504040204" pitchFamily="34" charset="0"/>
              <a:buChar char="−"/>
              <a:defRPr sz="1200">
                <a:solidFill>
                  <a:schemeClr val="tx1"/>
                </a:solidFill>
                <a:latin typeface="Verdana" panose="020B0604030504040204" pitchFamily="34" charset="0"/>
              </a:defRPr>
            </a:lvl4pPr>
            <a:lvl5pPr marL="576263" indent="-190500" defTabSz="989013">
              <a:spcAft>
                <a:spcPts val="1000"/>
              </a:spcAft>
              <a:buSzPct val="100000"/>
              <a:buFont typeface="Verdana" panose="020B0604030504040204" pitchFamily="34" charset="0"/>
              <a:buChar char="−"/>
              <a:defRPr sz="1200">
                <a:solidFill>
                  <a:schemeClr val="tx1"/>
                </a:solidFill>
                <a:latin typeface="Verdana" panose="020B0604030504040204" pitchFamily="34" charset="0"/>
              </a:defRPr>
            </a:lvl5pPr>
            <a:lvl6pPr marL="1033463" indent="-190500" defTabSz="989013" eaLnBrk="0" fontAlgn="base" hangingPunct="0">
              <a:spcBef>
                <a:spcPct val="0"/>
              </a:spcBef>
              <a:spcAft>
                <a:spcPts val="1000"/>
              </a:spcAft>
              <a:buSzPct val="100000"/>
              <a:buFont typeface="Verdana" panose="020B0604030504040204" pitchFamily="34" charset="0"/>
              <a:buChar char="−"/>
              <a:defRPr sz="1200">
                <a:solidFill>
                  <a:schemeClr val="tx1"/>
                </a:solidFill>
                <a:latin typeface="Verdana" panose="020B0604030504040204" pitchFamily="34" charset="0"/>
              </a:defRPr>
            </a:lvl6pPr>
            <a:lvl7pPr marL="1490663" indent="-190500" defTabSz="989013" eaLnBrk="0" fontAlgn="base" hangingPunct="0">
              <a:spcBef>
                <a:spcPct val="0"/>
              </a:spcBef>
              <a:spcAft>
                <a:spcPts val="1000"/>
              </a:spcAft>
              <a:buSzPct val="100000"/>
              <a:buFont typeface="Verdana" panose="020B0604030504040204" pitchFamily="34" charset="0"/>
              <a:buChar char="−"/>
              <a:defRPr sz="1200">
                <a:solidFill>
                  <a:schemeClr val="tx1"/>
                </a:solidFill>
                <a:latin typeface="Verdana" panose="020B0604030504040204" pitchFamily="34" charset="0"/>
              </a:defRPr>
            </a:lvl7pPr>
            <a:lvl8pPr marL="1947863" indent="-190500" defTabSz="989013" eaLnBrk="0" fontAlgn="base" hangingPunct="0">
              <a:spcBef>
                <a:spcPct val="0"/>
              </a:spcBef>
              <a:spcAft>
                <a:spcPts val="1000"/>
              </a:spcAft>
              <a:buSzPct val="100000"/>
              <a:buFont typeface="Verdana" panose="020B0604030504040204" pitchFamily="34" charset="0"/>
              <a:buChar char="−"/>
              <a:defRPr sz="1200">
                <a:solidFill>
                  <a:schemeClr val="tx1"/>
                </a:solidFill>
                <a:latin typeface="Verdana" panose="020B0604030504040204" pitchFamily="34" charset="0"/>
              </a:defRPr>
            </a:lvl8pPr>
            <a:lvl9pPr marL="2405063" indent="-190500" defTabSz="989013" eaLnBrk="0" fontAlgn="base" hangingPunct="0">
              <a:spcBef>
                <a:spcPct val="0"/>
              </a:spcBef>
              <a:spcAft>
                <a:spcPts val="1000"/>
              </a:spcAft>
              <a:buSzPct val="100000"/>
              <a:buFont typeface="Verdana" panose="020B0604030504040204" pitchFamily="34" charset="0"/>
              <a:buChar char="−"/>
              <a:defRPr sz="1200">
                <a:solidFill>
                  <a:schemeClr val="tx1"/>
                </a:solidFill>
                <a:latin typeface="Verdana" panose="020B0604030504040204" pitchFamily="34" charset="0"/>
              </a:defRPr>
            </a:lvl9pPr>
          </a:lstStyle>
          <a:p>
            <a:pPr marL="0" marR="0" lvl="0" indent="0" algn="l" defTabSz="989013" rtl="0" eaLnBrk="1" fontAlgn="auto" latinLnBrk="0" hangingPunct="1">
              <a:lnSpc>
                <a:spcPct val="100000"/>
              </a:lnSpc>
              <a:spcBef>
                <a:spcPts val="0"/>
              </a:spcBef>
              <a:spcAft>
                <a:spcPts val="1000"/>
              </a:spcAft>
              <a:buClrTx/>
              <a:buSzPct val="100000"/>
              <a:buFont typeface="Arial" panose="020B0604020202020204" pitchFamily="34" charset="0"/>
              <a:buNone/>
              <a:tabLst/>
              <a:defRPr/>
            </a:pPr>
            <a:endParaRPr kumimoji="0" lang="en-US" altLang="en-US" sz="1814" b="1" i="0" u="none" strike="noStrike" kern="1200" cap="none" spc="0" normalizeH="0" baseline="0" noProof="0" dirty="0">
              <a:ln>
                <a:noFill/>
              </a:ln>
              <a:solidFill>
                <a:prstClr val="black"/>
              </a:solidFill>
              <a:effectLst/>
              <a:uLnTx/>
              <a:uFillTx/>
              <a:latin typeface="Verdana" panose="020B0604030504040204" pitchFamily="34" charset="0"/>
              <a:ea typeface="+mn-ea"/>
              <a:cs typeface="+mn-cs"/>
            </a:endParaRPr>
          </a:p>
          <a:p>
            <a:pPr marL="0" marR="0" lvl="0" indent="0" algn="l" defTabSz="989013"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altLang="en-US" sz="1814" b="0" i="0" u="none" strike="noStrike" kern="1200" cap="none" spc="0" normalizeH="0" baseline="0" noProof="0" dirty="0">
                <a:ln>
                  <a:noFill/>
                </a:ln>
                <a:solidFill>
                  <a:prstClr val="white"/>
                </a:solidFill>
                <a:effectLst/>
                <a:uLnTx/>
                <a:uFillTx/>
                <a:latin typeface="Verdana" panose="020B0604030504040204" pitchFamily="34" charset="0"/>
                <a:ea typeface="+mn-ea"/>
                <a:cs typeface="+mn-cs"/>
              </a:rPr>
              <a:t>This presentation contains general information only and Deloitte is not, by means of this presentation, rendering accounting, business, financial, investment, legal, tax, or other professional advice or services. This presentation is not a substitute for such professional advice or services, nor should it be used as a basis for any decision or action that may affect your business. Before making any decision or taking any action that may affect your business, you should consult a qualified professional advisor. Deloitte shall not be responsible for any loss sustained by any person who relies on this presentation.</a:t>
            </a:r>
            <a:r>
              <a:rPr kumimoji="0" lang="en-US" altLang="en-US" sz="1814" b="1" i="0" u="none" strike="noStrike" kern="1200" cap="none" spc="0" normalizeH="0" baseline="0" noProof="0" dirty="0">
                <a:ln>
                  <a:noFill/>
                </a:ln>
                <a:solidFill>
                  <a:prstClr val="white"/>
                </a:solidFill>
                <a:effectLst/>
                <a:uLnTx/>
                <a:uFillTx/>
                <a:latin typeface="Verdana" panose="020B0604030504040204" pitchFamily="34" charset="0"/>
                <a:ea typeface="+mn-ea"/>
                <a:cs typeface="+mn-cs"/>
              </a:rPr>
              <a:t> </a:t>
            </a:r>
          </a:p>
          <a:p>
            <a:pPr marL="0" marR="0" lvl="0" indent="0" algn="l" defTabSz="989013" rtl="0" eaLnBrk="1" fontAlgn="auto" latinLnBrk="0" hangingPunct="1">
              <a:lnSpc>
                <a:spcPct val="100000"/>
              </a:lnSpc>
              <a:spcBef>
                <a:spcPts val="0"/>
              </a:spcBef>
              <a:spcAft>
                <a:spcPts val="1000"/>
              </a:spcAft>
              <a:buClrTx/>
              <a:buSzPct val="100000"/>
              <a:buFont typeface="Arial" panose="020B0604020202020204" pitchFamily="34" charset="0"/>
              <a:buNone/>
              <a:tabLst/>
              <a:defRPr/>
            </a:pPr>
            <a:endParaRPr kumimoji="0" lang="en-US" altLang="en-US" sz="1814" b="1" i="0" u="none" strike="noStrike" kern="1200" cap="none" spc="0" normalizeH="0" baseline="0" noProof="0" dirty="0">
              <a:ln>
                <a:noFill/>
              </a:ln>
              <a:solidFill>
                <a:prstClr val="white"/>
              </a:solidFill>
              <a:effectLst/>
              <a:uLnTx/>
              <a:uFillTx/>
              <a:latin typeface="Verdana" panose="020B0604030504040204" pitchFamily="34" charset="0"/>
              <a:ea typeface="+mn-ea"/>
              <a:cs typeface="+mn-cs"/>
            </a:endParaRPr>
          </a:p>
          <a:p>
            <a:pPr marL="0" marR="0" lvl="0" indent="0" algn="l" defTabSz="989013" rtl="0" eaLnBrk="1" fontAlgn="auto" latinLnBrk="0" hangingPunct="1">
              <a:lnSpc>
                <a:spcPct val="100000"/>
              </a:lnSpc>
              <a:spcBef>
                <a:spcPts val="0"/>
              </a:spcBef>
              <a:spcAft>
                <a:spcPct val="0"/>
              </a:spcAft>
              <a:buClrTx/>
              <a:buSzPct val="100000"/>
              <a:buFont typeface="Arial" panose="020B0604020202020204" pitchFamily="34" charset="0"/>
              <a:buNone/>
              <a:tabLst/>
              <a:defRPr/>
            </a:pPr>
            <a:r>
              <a:rPr kumimoji="0" lang="en-US" altLang="en-US" sz="1814" b="1" i="0" u="none" strike="noStrike" kern="1200" cap="none" spc="0" normalizeH="0" baseline="0" noProof="0" dirty="0">
                <a:ln>
                  <a:noFill/>
                </a:ln>
                <a:solidFill>
                  <a:prstClr val="white"/>
                </a:solidFill>
                <a:effectLst/>
                <a:uLnTx/>
                <a:uFillTx/>
                <a:latin typeface="Verdana" panose="020B0604030504040204" pitchFamily="34" charset="0"/>
                <a:ea typeface="+mn-ea"/>
                <a:cs typeface="+mn-cs"/>
              </a:rPr>
              <a:t>About Deloitte</a:t>
            </a:r>
            <a:endParaRPr kumimoji="0" lang="en-US" altLang="en-US" sz="1814" b="0" i="0" u="none" strike="noStrike" kern="1200" cap="none" spc="0" normalizeH="0" baseline="0" noProof="0" dirty="0">
              <a:ln>
                <a:noFill/>
              </a:ln>
              <a:solidFill>
                <a:prstClr val="white"/>
              </a:solidFill>
              <a:effectLst/>
              <a:uLnTx/>
              <a:uFillTx/>
              <a:latin typeface="Verdana" panose="020B0604030504040204" pitchFamily="34" charset="0"/>
              <a:ea typeface="+mn-ea"/>
              <a:cs typeface="+mn-cs"/>
            </a:endParaRPr>
          </a:p>
          <a:p>
            <a:pPr marL="0" marR="0" lvl="0" indent="0" algn="l" defTabSz="989013" rtl="0" eaLnBrk="1" fontAlgn="auto" latinLnBrk="0" hangingPunct="1">
              <a:lnSpc>
                <a:spcPct val="100000"/>
              </a:lnSpc>
              <a:spcBef>
                <a:spcPts val="0"/>
              </a:spcBef>
              <a:spcAft>
                <a:spcPct val="0"/>
              </a:spcAft>
              <a:buClrTx/>
              <a:buSzPct val="100000"/>
              <a:buFont typeface="Arial" panose="020B0604020202020204" pitchFamily="34" charset="0"/>
              <a:buNone/>
              <a:tabLst/>
              <a:defRPr/>
            </a:pPr>
            <a:r>
              <a:rPr kumimoji="0" lang="en-US" altLang="en-US" sz="1814" b="0" i="0" u="none" strike="noStrike" kern="1200" cap="none" spc="0" normalizeH="0" baseline="0" noProof="0" dirty="0">
                <a:ln>
                  <a:noFill/>
                </a:ln>
                <a:solidFill>
                  <a:prstClr val="white"/>
                </a:solidFill>
                <a:effectLst/>
                <a:uLnTx/>
                <a:uFillTx/>
                <a:latin typeface="Verdana" panose="020B0604030504040204" pitchFamily="34" charset="0"/>
                <a:ea typeface="+mn-ea"/>
                <a:cs typeface="+mn-cs"/>
              </a:rPr>
              <a:t>Deloitte refers to one or more of Deloitte </a:t>
            </a:r>
            <a:r>
              <a:rPr kumimoji="0" lang="en-US" altLang="en-US" sz="1814" b="0" i="0" u="none" strike="noStrike" kern="1200" cap="none" spc="0" normalizeH="0" baseline="0" noProof="0" dirty="0" err="1">
                <a:ln>
                  <a:noFill/>
                </a:ln>
                <a:solidFill>
                  <a:prstClr val="white"/>
                </a:solidFill>
                <a:effectLst/>
                <a:uLnTx/>
                <a:uFillTx/>
                <a:latin typeface="Verdana" panose="020B0604030504040204" pitchFamily="34" charset="0"/>
                <a:ea typeface="+mn-ea"/>
                <a:cs typeface="+mn-cs"/>
              </a:rPr>
              <a:t>Touche</a:t>
            </a:r>
            <a:r>
              <a:rPr kumimoji="0" lang="en-US" altLang="en-US" sz="1814" b="0" i="0" u="none" strike="noStrike" kern="1200" cap="none" spc="0" normalizeH="0" baseline="0" noProof="0" dirty="0">
                <a:ln>
                  <a:noFill/>
                </a:ln>
                <a:solidFill>
                  <a:prstClr val="white"/>
                </a:solidFill>
                <a:effectLst/>
                <a:uLnTx/>
                <a:uFillTx/>
                <a:latin typeface="Verdana" panose="020B0604030504040204" pitchFamily="34" charset="0"/>
                <a:ea typeface="+mn-ea"/>
                <a:cs typeface="+mn-cs"/>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www.deloitte.com/about to learn more about our global network of member firms.</a:t>
            </a:r>
          </a:p>
          <a:p>
            <a:pPr marL="0" marR="0" lvl="0" indent="0" algn="l" defTabSz="989013" rtl="0" eaLnBrk="1" fontAlgn="auto" latinLnBrk="0" hangingPunct="1">
              <a:lnSpc>
                <a:spcPct val="100000"/>
              </a:lnSpc>
              <a:spcBef>
                <a:spcPts val="0"/>
              </a:spcBef>
              <a:spcAft>
                <a:spcPct val="0"/>
              </a:spcAft>
              <a:buClrTx/>
              <a:buSzPct val="100000"/>
              <a:buFont typeface="Arial" panose="020B0604020202020204" pitchFamily="34" charset="0"/>
              <a:buNone/>
              <a:tabLst/>
              <a:defRPr/>
            </a:pPr>
            <a:endParaRPr kumimoji="0" lang="en-US" altLang="en-US" sz="1814" b="0" i="0" u="none" strike="noStrike" kern="1200" cap="none" spc="0" normalizeH="0" baseline="0" noProof="0" dirty="0">
              <a:ln>
                <a:noFill/>
              </a:ln>
              <a:solidFill>
                <a:prstClr val="white"/>
              </a:solidFill>
              <a:effectLst/>
              <a:uLnTx/>
              <a:uFillTx/>
              <a:latin typeface="Verdana" panose="020B0604030504040204" pitchFamily="34" charset="0"/>
              <a:ea typeface="+mn-ea"/>
              <a:cs typeface="+mn-cs"/>
            </a:endParaRPr>
          </a:p>
          <a:p>
            <a:pPr marL="0" marR="0" lvl="0" indent="0" algn="l" defTabSz="989013"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altLang="en-US" sz="1814" b="0" i="0" u="none" strike="noStrike" kern="1200" cap="none" spc="0" normalizeH="0" baseline="0" noProof="0" dirty="0">
                <a:ln>
                  <a:noFill/>
                </a:ln>
                <a:solidFill>
                  <a:prstClr val="white"/>
                </a:solidFill>
                <a:effectLst/>
                <a:uLnTx/>
                <a:uFillTx/>
                <a:latin typeface="Verdana" panose="020B0604030504040204" pitchFamily="34" charset="0"/>
                <a:ea typeface="+mn-ea"/>
                <a:cs typeface="+mn-cs"/>
              </a:rPr>
              <a:t>Copyright © 2021 Deloitte Development LLC. All rights reserved.</a:t>
            </a:r>
          </a:p>
        </p:txBody>
      </p:sp>
      <p:grpSp>
        <p:nvGrpSpPr>
          <p:cNvPr id="15" name="Group 14">
            <a:extLst>
              <a:ext uri="{FF2B5EF4-FFF2-40B4-BE49-F238E27FC236}">
                <a16:creationId xmlns:a16="http://schemas.microsoft.com/office/drawing/2014/main" id="{CD09783F-4636-4CF4-821A-3FC52C1CE7B5}"/>
              </a:ext>
            </a:extLst>
          </p:cNvPr>
          <p:cNvGrpSpPr>
            <a:grpSpLocks noChangeAspect="1"/>
          </p:cNvGrpSpPr>
          <p:nvPr/>
        </p:nvGrpSpPr>
        <p:grpSpPr>
          <a:xfrm>
            <a:off x="941387" y="915522"/>
            <a:ext cx="3996000" cy="748800"/>
            <a:chOff x="398463" y="404813"/>
            <a:chExt cx="1627187" cy="307976"/>
          </a:xfrm>
          <a:solidFill>
            <a:schemeClr val="tx1"/>
          </a:solidFill>
        </p:grpSpPr>
        <p:sp>
          <p:nvSpPr>
            <p:cNvPr id="16" name="Oval 5">
              <a:extLst>
                <a:ext uri="{FF2B5EF4-FFF2-40B4-BE49-F238E27FC236}">
                  <a16:creationId xmlns:a16="http://schemas.microsoft.com/office/drawing/2014/main" id="{3C70BF60-3CC0-41FE-87CF-F50E87A25767}"/>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6">
              <a:extLst>
                <a:ext uri="{FF2B5EF4-FFF2-40B4-BE49-F238E27FC236}">
                  <a16:creationId xmlns:a16="http://schemas.microsoft.com/office/drawing/2014/main" id="{AFEEE325-4A04-406D-9321-E2E18B113AB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7">
              <a:extLst>
                <a:ext uri="{FF2B5EF4-FFF2-40B4-BE49-F238E27FC236}">
                  <a16:creationId xmlns:a16="http://schemas.microsoft.com/office/drawing/2014/main" id="{F1741604-643E-4A6E-863C-AC9472816EC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sp>
          <p:nvSpPr>
            <p:cNvPr id="19" name="Freeform 8">
              <a:extLst>
                <a:ext uri="{FF2B5EF4-FFF2-40B4-BE49-F238E27FC236}">
                  <a16:creationId xmlns:a16="http://schemas.microsoft.com/office/drawing/2014/main" id="{14A393D7-4539-4314-8C90-2A032B36600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9">
              <a:extLst>
                <a:ext uri="{FF2B5EF4-FFF2-40B4-BE49-F238E27FC236}">
                  <a16:creationId xmlns:a16="http://schemas.microsoft.com/office/drawing/2014/main" id="{2E54C36C-EF52-4DB0-B6F1-EF7C3738A681}"/>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10">
              <a:extLst>
                <a:ext uri="{FF2B5EF4-FFF2-40B4-BE49-F238E27FC236}">
                  <a16:creationId xmlns:a16="http://schemas.microsoft.com/office/drawing/2014/main" id="{5F50D96F-8BE7-4832-B9DE-70F1182E6AB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11">
              <a:extLst>
                <a:ext uri="{FF2B5EF4-FFF2-40B4-BE49-F238E27FC236}">
                  <a16:creationId xmlns:a16="http://schemas.microsoft.com/office/drawing/2014/main" id="{00400D35-D316-47D7-8ADD-625C35CEEE3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12">
              <a:extLst>
                <a:ext uri="{FF2B5EF4-FFF2-40B4-BE49-F238E27FC236}">
                  <a16:creationId xmlns:a16="http://schemas.microsoft.com/office/drawing/2014/main" id="{948F6A87-BE41-41AD-ACAC-AB9CE3EE85E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13">
              <a:extLst>
                <a:ext uri="{FF2B5EF4-FFF2-40B4-BE49-F238E27FC236}">
                  <a16:creationId xmlns:a16="http://schemas.microsoft.com/office/drawing/2014/main" id="{B420DDF3-ECFF-45CE-8B17-A8C3FADB140E}"/>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14">
              <a:extLst>
                <a:ext uri="{FF2B5EF4-FFF2-40B4-BE49-F238E27FC236}">
                  <a16:creationId xmlns:a16="http://schemas.microsoft.com/office/drawing/2014/main" id="{664BDFA1-6124-4302-B591-3AC5384F1DF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52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53650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709746-44DA-441E-B8E6-ECFCFE47E98A}"/>
              </a:ext>
            </a:extLst>
          </p:cNvPr>
          <p:cNvPicPr>
            <a:picLocks noChangeAspect="1"/>
          </p:cNvPicPr>
          <p:nvPr/>
        </p:nvPicPr>
        <p:blipFill rotWithShape="1">
          <a:blip r:embed="rId2" cstate="print">
            <a:grayscl/>
            <a:alphaModFix amt="49000"/>
            <a:extLst>
              <a:ext uri="{28A0092B-C50C-407E-A947-70E740481C1C}">
                <a14:useLocalDpi xmlns:a14="http://schemas.microsoft.com/office/drawing/2010/main"/>
              </a:ext>
            </a:extLst>
          </a:blip>
          <a:srcRect/>
          <a:stretch/>
        </p:blipFill>
        <p:spPr>
          <a:xfrm>
            <a:off x="17208" y="208344"/>
            <a:ext cx="24369967" cy="13716003"/>
          </a:xfrm>
          <a:prstGeom prst="rect">
            <a:avLst/>
          </a:prstGeom>
        </p:spPr>
      </p:pic>
      <p:grpSp>
        <p:nvGrpSpPr>
          <p:cNvPr id="7" name="Group 6">
            <a:extLst>
              <a:ext uri="{FF2B5EF4-FFF2-40B4-BE49-F238E27FC236}">
                <a16:creationId xmlns:a16="http://schemas.microsoft.com/office/drawing/2014/main" id="{D024DB5C-4E05-4F4D-BC63-0B53EE1A4C5A}"/>
              </a:ext>
            </a:extLst>
          </p:cNvPr>
          <p:cNvGrpSpPr/>
          <p:nvPr/>
        </p:nvGrpSpPr>
        <p:grpSpPr>
          <a:xfrm>
            <a:off x="1583" y="0"/>
            <a:ext cx="24384004" cy="208344"/>
            <a:chOff x="-2" y="0"/>
            <a:chExt cx="9815334" cy="138896"/>
          </a:xfrm>
          <a:solidFill>
            <a:schemeClr val="bg1">
              <a:lumMod val="95000"/>
            </a:schemeClr>
          </a:solidFill>
        </p:grpSpPr>
        <p:sp>
          <p:nvSpPr>
            <p:cNvPr id="8" name="Rectangle 7">
              <a:extLst>
                <a:ext uri="{FF2B5EF4-FFF2-40B4-BE49-F238E27FC236}">
                  <a16:creationId xmlns:a16="http://schemas.microsoft.com/office/drawing/2014/main" id="{651D926A-BEEA-4706-ABD5-91D2A49327B6}"/>
                </a:ext>
              </a:extLst>
            </p:cNvPr>
            <p:cNvSpPr/>
            <p:nvPr/>
          </p:nvSpPr>
          <p:spPr>
            <a:xfrm>
              <a:off x="2453833"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9" name="Rectangle 8">
              <a:extLst>
                <a:ext uri="{FF2B5EF4-FFF2-40B4-BE49-F238E27FC236}">
                  <a16:creationId xmlns:a16="http://schemas.microsoft.com/office/drawing/2014/main" id="{CF40A8C9-375C-46C7-A162-7A9E08588C54}"/>
                </a:ext>
              </a:extLst>
            </p:cNvPr>
            <p:cNvSpPr/>
            <p:nvPr/>
          </p:nvSpPr>
          <p:spPr>
            <a:xfrm>
              <a:off x="4907666"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0" name="Rectangle 9">
              <a:extLst>
                <a:ext uri="{FF2B5EF4-FFF2-40B4-BE49-F238E27FC236}">
                  <a16:creationId xmlns:a16="http://schemas.microsoft.com/office/drawing/2014/main" id="{8DC8406B-6FD6-45E6-ABE6-E1944CB4A0C4}"/>
                </a:ext>
              </a:extLst>
            </p:cNvPr>
            <p:cNvSpPr/>
            <p:nvPr/>
          </p:nvSpPr>
          <p:spPr>
            <a:xfrm>
              <a:off x="7361499"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1" name="Rectangle 10">
              <a:extLst>
                <a:ext uri="{FF2B5EF4-FFF2-40B4-BE49-F238E27FC236}">
                  <a16:creationId xmlns:a16="http://schemas.microsoft.com/office/drawing/2014/main" id="{C1EEF957-D8F7-444E-836C-19021D7D78E8}"/>
                </a:ext>
              </a:extLst>
            </p:cNvPr>
            <p:cNvSpPr/>
            <p:nvPr/>
          </p:nvSpPr>
          <p:spPr>
            <a:xfrm>
              <a:off x="-2" y="0"/>
              <a:ext cx="3680750" cy="138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grpSp>
      <p:sp>
        <p:nvSpPr>
          <p:cNvPr id="21" name="Text Placeholder 9">
            <a:extLst>
              <a:ext uri="{FF2B5EF4-FFF2-40B4-BE49-F238E27FC236}">
                <a16:creationId xmlns:a16="http://schemas.microsoft.com/office/drawing/2014/main" id="{25242CC9-BFF5-4EDE-90FA-C0BB203E69D5}"/>
              </a:ext>
            </a:extLst>
          </p:cNvPr>
          <p:cNvSpPr txBox="1">
            <a:spLocks/>
          </p:cNvSpPr>
          <p:nvPr/>
        </p:nvSpPr>
        <p:spPr>
          <a:xfrm>
            <a:off x="1003431" y="1303201"/>
            <a:ext cx="22380314" cy="1514510"/>
          </a:xfrm>
          <a:prstGeom prst="rect">
            <a:avLst/>
          </a:prstGeom>
        </p:spPr>
        <p:txBody>
          <a:bodyPr/>
          <a:lstStyle>
            <a:lvl1pPr marL="0" indent="0" algn="l" defTabSz="1828800" rtl="0" eaLnBrk="1" latinLnBrk="0" hangingPunct="1">
              <a:spcBef>
                <a:spcPts val="0"/>
              </a:spcBef>
              <a:spcAft>
                <a:spcPts val="2000"/>
              </a:spcAft>
              <a:buSzPct val="100000"/>
              <a:buFontTx/>
              <a:buNone/>
              <a:defRPr sz="2600" b="0" kern="1200">
                <a:solidFill>
                  <a:schemeClr val="tx1"/>
                </a:solidFill>
                <a:latin typeface="+mn-lt"/>
                <a:ea typeface="+mn-ea"/>
                <a:cs typeface="Calibri Light" panose="020F0302020204030204" pitchFamily="34" charset="0"/>
              </a:defRPr>
            </a:lvl1pPr>
            <a:lvl2pPr marL="279400" indent="-279400" algn="l" defTabSz="1828800" rtl="0" eaLnBrk="1" latinLnBrk="0" hangingPunct="1">
              <a:spcBef>
                <a:spcPts val="0"/>
              </a:spcBef>
              <a:spcAft>
                <a:spcPts val="2000"/>
              </a:spcAft>
              <a:buClrTx/>
              <a:buSzPct val="100000"/>
              <a:buFont typeface="Arial" panose="020B0604020202020204" pitchFamily="34" charset="0"/>
              <a:buChar char="•"/>
              <a:defRPr lang="en-US" sz="2600" b="1" kern="1200" dirty="0" smtClean="0">
                <a:solidFill>
                  <a:schemeClr val="tx1"/>
                </a:solidFill>
                <a:latin typeface="+mj-lt"/>
                <a:ea typeface="+mn-ea"/>
                <a:cs typeface="Calibri Light" panose="020F0302020204030204" pitchFamily="34" charset="0"/>
              </a:defRPr>
            </a:lvl2pPr>
            <a:lvl3pPr marL="609600" indent="-279400" algn="l" defTabSz="1828800" rtl="0" eaLnBrk="1" latinLnBrk="0" hangingPunct="1">
              <a:spcBef>
                <a:spcPts val="0"/>
              </a:spcBef>
              <a:spcAft>
                <a:spcPts val="2000"/>
              </a:spcAft>
              <a:buClrTx/>
              <a:buSzPct val="100000"/>
              <a:buFont typeface="Arial" panose="020B0604020202020204" pitchFamily="34" charset="0"/>
              <a:buChar char="−"/>
              <a:defRPr lang="en-US" sz="2600" kern="1200" dirty="0" smtClean="0">
                <a:solidFill>
                  <a:schemeClr val="tx1"/>
                </a:solidFill>
                <a:latin typeface="+mn-lt"/>
                <a:ea typeface="+mn-ea"/>
                <a:cs typeface="Calibri Light" panose="020F0302020204030204" pitchFamily="34" charset="0"/>
              </a:defRPr>
            </a:lvl3pPr>
            <a:lvl4pPr marL="939800" indent="-279400" algn="l" defTabSz="1828800" rtl="0" eaLnBrk="1" latinLnBrk="0" hangingPunct="1">
              <a:spcBef>
                <a:spcPts val="0"/>
              </a:spcBef>
              <a:spcAft>
                <a:spcPts val="2000"/>
              </a:spcAft>
              <a:buClrTx/>
              <a:buSzPct val="100000"/>
              <a:buFont typeface="Arial" panose="020B0604020202020204" pitchFamily="34" charset="0"/>
              <a:buChar char="◦"/>
              <a:defRPr lang="en-US" sz="2600" kern="1200" baseline="0" dirty="0" smtClean="0">
                <a:solidFill>
                  <a:schemeClr val="tx1"/>
                </a:solidFill>
                <a:latin typeface="+mn-lt"/>
                <a:ea typeface="+mn-ea"/>
                <a:cs typeface="Calibri Light" panose="020F0302020204030204" pitchFamily="34" charset="0"/>
              </a:defRPr>
            </a:lvl4pPr>
            <a:lvl5pPr marL="1270000" indent="-279400" algn="l" defTabSz="1597026" rtl="0" eaLnBrk="1" latinLnBrk="0" hangingPunct="1">
              <a:spcBef>
                <a:spcPts val="0"/>
              </a:spcBef>
              <a:spcAft>
                <a:spcPts val="2000"/>
              </a:spcAft>
              <a:buClrTx/>
              <a:buSzPct val="100000"/>
              <a:buFont typeface="Arial" panose="020B0604020202020204" pitchFamily="34" charset="0"/>
              <a:buChar char="−"/>
              <a:tabLst/>
              <a:defRPr lang="en-US" sz="2600" kern="1200" baseline="0" dirty="0" smtClean="0">
                <a:solidFill>
                  <a:schemeClr val="tx1"/>
                </a:solidFill>
                <a:latin typeface="+mn-lt"/>
                <a:ea typeface="+mn-ea"/>
                <a:cs typeface="Calibri Light" panose="020F0302020204030204" pitchFamily="34" charset="0"/>
              </a:defRPr>
            </a:lvl5pPr>
            <a:lvl6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6pPr>
            <a:lvl7pPr marL="1065600" indent="-352800" algn="l" defTabSz="1828800" rtl="0" eaLnBrk="1" latinLnBrk="0" hangingPunct="1">
              <a:spcBef>
                <a:spcPts val="0"/>
              </a:spcBef>
              <a:spcAft>
                <a:spcPts val="2000"/>
              </a:spcAft>
              <a:buFont typeface="Verdana" panose="020B0604030504040204" pitchFamily="34" charset="0"/>
              <a:buChar char="−"/>
              <a:defRPr sz="2400" kern="1200">
                <a:solidFill>
                  <a:schemeClr val="tx1"/>
                </a:solidFill>
                <a:latin typeface="+mn-lt"/>
                <a:ea typeface="+mn-ea"/>
                <a:cs typeface="+mn-cs"/>
              </a:defRPr>
            </a:lvl7pPr>
            <a:lvl8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8pPr>
            <a:lvl9pPr marL="1065600" indent="-352800" algn="l" defTabSz="1828800" rtl="0" eaLnBrk="1" latinLnBrk="0" hangingPunct="1">
              <a:spcBef>
                <a:spcPts val="0"/>
              </a:spcBef>
              <a:spcAft>
                <a:spcPts val="2000"/>
              </a:spcAft>
              <a:buFont typeface="Verdana" panose="020B0604030504040204" pitchFamily="34" charset="0"/>
              <a:buChar char="−"/>
              <a:defRPr sz="2400" kern="1200" baseline="0">
                <a:solidFill>
                  <a:schemeClr val="tx1"/>
                </a:solidFill>
                <a:latin typeface="+mn-lt"/>
                <a:ea typeface="+mn-ea"/>
                <a:cs typeface="+mn-cs"/>
              </a:defRPr>
            </a:lvl9pPr>
          </a:lstStyle>
          <a:p>
            <a:r>
              <a:rPr lang="en-US">
                <a:solidFill>
                  <a:schemeClr val="bg1">
                    <a:lumMod val="85000"/>
                  </a:schemeClr>
                </a:solidFill>
              </a:rPr>
              <a:t>We bring a full-set of blockchain expertise across strategy, technology, tax, risk advisory, regulatory and assurance services </a:t>
            </a:r>
          </a:p>
        </p:txBody>
      </p:sp>
      <p:sp>
        <p:nvSpPr>
          <p:cNvPr id="22" name="Title 14">
            <a:extLst>
              <a:ext uri="{FF2B5EF4-FFF2-40B4-BE49-F238E27FC236}">
                <a16:creationId xmlns:a16="http://schemas.microsoft.com/office/drawing/2014/main" id="{C956BABE-2D6B-4D93-B327-9FF15C476E09}"/>
              </a:ext>
            </a:extLst>
          </p:cNvPr>
          <p:cNvSpPr>
            <a:spLocks noGrp="1"/>
          </p:cNvSpPr>
          <p:nvPr>
            <p:ph type="title"/>
          </p:nvPr>
        </p:nvSpPr>
        <p:spPr>
          <a:xfrm>
            <a:off x="1003431" y="635001"/>
            <a:ext cx="22380314" cy="668198"/>
          </a:xfrm>
        </p:spPr>
        <p:txBody>
          <a:bodyPr/>
          <a:lstStyle/>
          <a:p>
            <a:r>
              <a:rPr lang="en-US" sz="4200">
                <a:solidFill>
                  <a:schemeClr val="bg1"/>
                </a:solidFill>
              </a:rPr>
              <a:t>Deloitte Blockchain Advantage| Integrated, nimble, trusted, and enterprise ready</a:t>
            </a:r>
            <a:endParaRPr lang="en-US" sz="4200" noProof="0">
              <a:solidFill>
                <a:schemeClr val="bg1"/>
              </a:solidFill>
            </a:endParaRPr>
          </a:p>
        </p:txBody>
      </p:sp>
      <p:pic>
        <p:nvPicPr>
          <p:cNvPr id="23" name="Picture 22">
            <a:extLst>
              <a:ext uri="{FF2B5EF4-FFF2-40B4-BE49-F238E27FC236}">
                <a16:creationId xmlns:a16="http://schemas.microsoft.com/office/drawing/2014/main" id="{5B74B11E-174A-4244-962D-C241AE73385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85113" y="5018574"/>
            <a:ext cx="10117716" cy="6733420"/>
          </a:xfrm>
          <a:prstGeom prst="rect">
            <a:avLst/>
          </a:prstGeom>
        </p:spPr>
      </p:pic>
      <p:sp>
        <p:nvSpPr>
          <p:cNvPr id="24" name="TextBox 23">
            <a:extLst>
              <a:ext uri="{FF2B5EF4-FFF2-40B4-BE49-F238E27FC236}">
                <a16:creationId xmlns:a16="http://schemas.microsoft.com/office/drawing/2014/main" id="{56FFDED8-240B-46B8-BE65-CC22539B6A93}"/>
              </a:ext>
            </a:extLst>
          </p:cNvPr>
          <p:cNvSpPr txBox="1"/>
          <p:nvPr/>
        </p:nvSpPr>
        <p:spPr>
          <a:xfrm>
            <a:off x="977413" y="7593769"/>
            <a:ext cx="13139576" cy="646331"/>
          </a:xfrm>
          <a:prstGeom prst="rect">
            <a:avLst/>
          </a:prstGeom>
          <a:solidFill>
            <a:srgbClr val="000000">
              <a:alpha val="40000"/>
            </a:srgbClr>
          </a:solidFill>
        </p:spPr>
        <p:txBody>
          <a:bodyPr wrap="square" rtlCol="0">
            <a:spAutoFit/>
          </a:bodyPr>
          <a:lstStyle/>
          <a:p>
            <a:pPr algn="ctr" defTabSz="1828800">
              <a:defRPr/>
            </a:pPr>
            <a:r>
              <a:rPr lang="en-US" b="1" spc="600">
                <a:solidFill>
                  <a:srgbClr val="FFFFFF"/>
                </a:solidFill>
                <a:latin typeface="Calibri (headings)"/>
                <a:ea typeface="Verdana" panose="020B0604030504040204" pitchFamily="34" charset="0"/>
                <a:cs typeface="Verdana" panose="020B0604030504040204" pitchFamily="34" charset="0"/>
              </a:rPr>
              <a:t>DELOITTE GLOBAL BLOCKCHAIN</a:t>
            </a:r>
          </a:p>
        </p:txBody>
      </p:sp>
      <p:grpSp>
        <p:nvGrpSpPr>
          <p:cNvPr id="25" name="Group 24">
            <a:extLst>
              <a:ext uri="{FF2B5EF4-FFF2-40B4-BE49-F238E27FC236}">
                <a16:creationId xmlns:a16="http://schemas.microsoft.com/office/drawing/2014/main" id="{3E38FEDB-5C1E-48DE-8BBA-BF8F24A44029}"/>
              </a:ext>
            </a:extLst>
          </p:cNvPr>
          <p:cNvGrpSpPr/>
          <p:nvPr/>
        </p:nvGrpSpPr>
        <p:grpSpPr>
          <a:xfrm>
            <a:off x="14352677" y="2817711"/>
            <a:ext cx="9268616" cy="8648522"/>
            <a:chOff x="7175545" y="1541209"/>
            <a:chExt cx="4634308" cy="4324261"/>
          </a:xfrm>
        </p:grpSpPr>
        <p:sp>
          <p:nvSpPr>
            <p:cNvPr id="26" name="TextBox 25">
              <a:extLst>
                <a:ext uri="{FF2B5EF4-FFF2-40B4-BE49-F238E27FC236}">
                  <a16:creationId xmlns:a16="http://schemas.microsoft.com/office/drawing/2014/main" id="{7DBEB9C0-0225-4CD9-B309-73C96EE09CAC}"/>
                </a:ext>
              </a:extLst>
            </p:cNvPr>
            <p:cNvSpPr txBox="1"/>
            <p:nvPr/>
          </p:nvSpPr>
          <p:spPr>
            <a:xfrm>
              <a:off x="7175545" y="1541209"/>
              <a:ext cx="4634308" cy="4324261"/>
            </a:xfrm>
            <a:prstGeom prst="rect">
              <a:avLst/>
            </a:prstGeom>
            <a:solidFill>
              <a:schemeClr val="tx1">
                <a:lumMod val="95000"/>
                <a:lumOff val="5000"/>
                <a:alpha val="30000"/>
              </a:schemeClr>
            </a:solidFill>
          </p:spPr>
          <p:txBody>
            <a:bodyPr wrap="square" lIns="1280160" tIns="365760" bIns="365760" rtlCol="0">
              <a:spAutoFit/>
            </a:bodyPr>
            <a:lstStyle/>
            <a:p>
              <a:pPr defTabSz="1828800">
                <a:spcBef>
                  <a:spcPts val="6000"/>
                </a:spcBef>
                <a:defRPr/>
              </a:pPr>
              <a:r>
                <a:rPr lang="en-US" sz="2400" b="1">
                  <a:solidFill>
                    <a:prstClr val="white"/>
                  </a:solidFill>
                  <a:latin typeface="Open Sans" panose="020B0606030504020204" pitchFamily="34" charset="0"/>
                  <a:ea typeface="Open Sans" panose="020B0606030504020204" pitchFamily="34" charset="0"/>
                  <a:cs typeface="Open Sans" panose="020B0606030504020204" pitchFamily="34" charset="0"/>
                </a:rPr>
                <a:t>We provide a one-stop shop </a:t>
              </a:r>
              <a:r>
                <a:rPr lang="en-US" sz="2400" i="1">
                  <a:solidFill>
                    <a:prstClr val="white"/>
                  </a:solidFill>
                  <a:latin typeface="Open Sans" panose="020B0606030504020204" pitchFamily="34" charset="0"/>
                  <a:ea typeface="Open Sans" panose="020B0606030504020204" pitchFamily="34" charset="0"/>
                  <a:cs typeface="Open Sans" panose="020B0606030504020204" pitchFamily="34" charset="0"/>
                </a:rPr>
                <a:t>with fully integrated services for </a:t>
              </a:r>
              <a:r>
                <a:rPr lang="en-US" sz="2400" b="1">
                  <a:solidFill>
                    <a:prstClr val="white"/>
                  </a:solidFill>
                  <a:latin typeface="Open Sans" panose="020B0606030504020204" pitchFamily="34" charset="0"/>
                  <a:ea typeface="Open Sans" panose="020B0606030504020204" pitchFamily="34" charset="0"/>
                  <a:cs typeface="Open Sans" panose="020B0606030504020204" pitchFamily="34" charset="0"/>
                </a:rPr>
                <a:t>business model evolution</a:t>
              </a:r>
            </a:p>
            <a:p>
              <a:pPr defTabSz="1828800">
                <a:spcBef>
                  <a:spcPts val="6000"/>
                </a:spcBef>
                <a:defRPr/>
              </a:pPr>
              <a:r>
                <a:rPr lang="en-US" sz="2400" i="1">
                  <a:solidFill>
                    <a:prstClr val="white"/>
                  </a:solidFill>
                  <a:latin typeface="Open Sans" panose="020B0606030504020204" pitchFamily="34" charset="0"/>
                  <a:ea typeface="Open Sans" panose="020B0606030504020204" pitchFamily="34" charset="0"/>
                  <a:cs typeface="Open Sans" panose="020B0606030504020204" pitchFamily="34" charset="0"/>
                </a:rPr>
                <a:t>Our services are anchored in </a:t>
              </a:r>
              <a:r>
                <a:rPr lang="en-US" sz="2400" b="1">
                  <a:solidFill>
                    <a:prstClr val="white"/>
                  </a:solidFill>
                  <a:latin typeface="Open Sans" panose="020B0606030504020204" pitchFamily="34" charset="0"/>
                  <a:ea typeface="Open Sans" panose="020B0606030504020204" pitchFamily="34" charset="0"/>
                  <a:cs typeface="Open Sans" panose="020B0606030504020204" pitchFamily="34" charset="0"/>
                </a:rPr>
                <a:t>technology innovation and implementation</a:t>
              </a:r>
              <a:endParaRPr lang="en-US" sz="2400" i="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defTabSz="1828800">
                <a:spcBef>
                  <a:spcPts val="6000"/>
                </a:spcBef>
                <a:defRPr/>
              </a:pPr>
              <a:r>
                <a:rPr lang="en-US" sz="2400" i="1">
                  <a:solidFill>
                    <a:prstClr val="white"/>
                  </a:solidFill>
                  <a:latin typeface="Open Sans" panose="020B0606030504020204" pitchFamily="34" charset="0"/>
                  <a:ea typeface="Open Sans" panose="020B0606030504020204" pitchFamily="34" charset="0"/>
                  <a:cs typeface="Open Sans" panose="020B0606030504020204" pitchFamily="34" charset="0"/>
                </a:rPr>
                <a:t>We serve a large number of</a:t>
              </a:r>
              <a:r>
                <a:rPr lang="en-US" sz="2400" b="1">
                  <a:solidFill>
                    <a:prstClr val="white"/>
                  </a:solidFill>
                  <a:latin typeface="Open Sans" panose="020B0606030504020204" pitchFamily="34" charset="0"/>
                  <a:ea typeface="Open Sans" panose="020B0606030504020204" pitchFamily="34" charset="0"/>
                  <a:cs typeface="Open Sans" panose="020B0606030504020204" pitchFamily="34" charset="0"/>
                </a:rPr>
                <a:t> high-value brands in crypto, banking, and government</a:t>
              </a:r>
            </a:p>
            <a:p>
              <a:pPr defTabSz="1828800">
                <a:spcBef>
                  <a:spcPts val="6000"/>
                </a:spcBef>
                <a:defRPr/>
              </a:pPr>
              <a:r>
                <a:rPr lang="en-US" sz="2400" i="1">
                  <a:solidFill>
                    <a:prstClr val="white"/>
                  </a:solidFill>
                  <a:latin typeface="Open Sans" panose="020B0606030504020204" pitchFamily="34" charset="0"/>
                  <a:ea typeface="Open Sans" panose="020B0606030504020204" pitchFamily="34" charset="0"/>
                  <a:cs typeface="Open Sans" panose="020B0606030504020204" pitchFamily="34" charset="0"/>
                </a:rPr>
                <a:t>Recognized for world class </a:t>
              </a:r>
              <a:r>
                <a:rPr lang="en-US" sz="2400" b="1">
                  <a:solidFill>
                    <a:prstClr val="white"/>
                  </a:solidFill>
                  <a:latin typeface="Open Sans" panose="020B0606030504020204" pitchFamily="34" charset="0"/>
                  <a:ea typeface="Open Sans" panose="020B0606030504020204" pitchFamily="34" charset="0"/>
                  <a:cs typeface="Open Sans" panose="020B0606030504020204" pitchFamily="34" charset="0"/>
                </a:rPr>
                <a:t>attestation and assurance</a:t>
              </a:r>
            </a:p>
            <a:p>
              <a:pPr defTabSz="1828800">
                <a:spcBef>
                  <a:spcPts val="6000"/>
                </a:spcBef>
                <a:defRPr/>
              </a:pPr>
              <a:r>
                <a:rPr lang="en-US" sz="2400" i="1">
                  <a:solidFill>
                    <a:prstClr val="white"/>
                  </a:solidFill>
                  <a:latin typeface="Open Sans" panose="020B0606030504020204" pitchFamily="34" charset="0"/>
                  <a:ea typeface="Open Sans" panose="020B0606030504020204" pitchFamily="34" charset="0"/>
                  <a:cs typeface="Open Sans" panose="020B0606030504020204" pitchFamily="34" charset="0"/>
                </a:rPr>
                <a:t>We enable </a:t>
              </a:r>
              <a:r>
                <a:rPr lang="en-US" sz="2400" b="1" err="1">
                  <a:solidFill>
                    <a:prstClr val="white"/>
                  </a:solidFill>
                  <a:latin typeface="Open Sans" panose="020B0606030504020204" pitchFamily="34" charset="0"/>
                  <a:ea typeface="Open Sans" panose="020B0606030504020204" pitchFamily="34" charset="0"/>
                  <a:cs typeface="Open Sans" panose="020B0606030504020204" pitchFamily="34" charset="0"/>
                </a:rPr>
                <a:t>polcies</a:t>
              </a:r>
              <a:r>
                <a:rPr lang="en-US" sz="2400" b="1">
                  <a:solidFill>
                    <a:prstClr val="white"/>
                  </a:solidFill>
                  <a:latin typeface="Open Sans" panose="020B0606030504020204" pitchFamily="34" charset="0"/>
                  <a:ea typeface="Open Sans" panose="020B0606030504020204" pitchFamily="34" charset="0"/>
                  <a:cs typeface="Open Sans" panose="020B0606030504020204" pitchFamily="34" charset="0"/>
                </a:rPr>
                <a:t>, procedures, compliance, and controls</a:t>
              </a:r>
              <a:endParaRPr lang="en-US" sz="2400" i="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defTabSz="1828800">
                <a:spcBef>
                  <a:spcPts val="6000"/>
                </a:spcBef>
                <a:defRPr/>
              </a:pPr>
              <a:r>
                <a:rPr lang="en-US" sz="2400" i="1">
                  <a:solidFill>
                    <a:prstClr val="white"/>
                  </a:solidFill>
                  <a:latin typeface="Open Sans" panose="020B0606030504020204" pitchFamily="34" charset="0"/>
                  <a:ea typeface="Open Sans" panose="020B0606030504020204" pitchFamily="34" charset="0"/>
                  <a:cs typeface="Open Sans" panose="020B0606030504020204" pitchFamily="34" charset="0"/>
                </a:rPr>
                <a:t>We advise on a </a:t>
              </a:r>
              <a:r>
                <a:rPr lang="en-US" sz="2400" b="1">
                  <a:solidFill>
                    <a:prstClr val="white"/>
                  </a:solidFill>
                  <a:latin typeface="Open Sans" panose="020B0606030504020204" pitchFamily="34" charset="0"/>
                  <a:ea typeface="Open Sans" panose="020B0606030504020204" pitchFamily="34" charset="0"/>
                  <a:cs typeface="Open Sans" panose="020B0606030504020204" pitchFamily="34" charset="0"/>
                </a:rPr>
                <a:t>global basis to all industries across all of our functions</a:t>
              </a:r>
            </a:p>
          </p:txBody>
        </p:sp>
        <p:grpSp>
          <p:nvGrpSpPr>
            <p:cNvPr id="27" name="Group 26">
              <a:extLst>
                <a:ext uri="{FF2B5EF4-FFF2-40B4-BE49-F238E27FC236}">
                  <a16:creationId xmlns:a16="http://schemas.microsoft.com/office/drawing/2014/main" id="{EDD3ED9B-D93D-4270-8DE8-FF48F36411AC}"/>
                </a:ext>
              </a:extLst>
            </p:cNvPr>
            <p:cNvGrpSpPr>
              <a:grpSpLocks noChangeAspect="1"/>
            </p:cNvGrpSpPr>
            <p:nvPr/>
          </p:nvGrpSpPr>
          <p:grpSpPr>
            <a:xfrm>
              <a:off x="7303985" y="1746171"/>
              <a:ext cx="364652" cy="365760"/>
              <a:chOff x="2312988" y="824548"/>
              <a:chExt cx="522288" cy="523875"/>
            </a:xfrm>
            <a:solidFill>
              <a:schemeClr val="accent1"/>
            </a:solidFill>
          </p:grpSpPr>
          <p:sp>
            <p:nvSpPr>
              <p:cNvPr id="49" name="Freeform 8">
                <a:extLst>
                  <a:ext uri="{FF2B5EF4-FFF2-40B4-BE49-F238E27FC236}">
                    <a16:creationId xmlns:a16="http://schemas.microsoft.com/office/drawing/2014/main" id="{686E5E73-6401-4862-864F-05EB26388393}"/>
                  </a:ext>
                </a:extLst>
              </p:cNvPr>
              <p:cNvSpPr>
                <a:spLocks noEditPoints="1"/>
              </p:cNvSpPr>
              <p:nvPr/>
            </p:nvSpPr>
            <p:spPr bwMode="auto">
              <a:xfrm>
                <a:off x="2312988" y="824548"/>
                <a:ext cx="522288" cy="523875"/>
              </a:xfrm>
              <a:custGeom>
                <a:avLst/>
                <a:gdLst>
                  <a:gd name="T0" fmla="*/ 313 w 659"/>
                  <a:gd name="T1" fmla="*/ 658 h 658"/>
                  <a:gd name="T2" fmla="*/ 264 w 659"/>
                  <a:gd name="T3" fmla="*/ 652 h 658"/>
                  <a:gd name="T4" fmla="*/ 202 w 659"/>
                  <a:gd name="T5" fmla="*/ 633 h 658"/>
                  <a:gd name="T6" fmla="*/ 121 w 659"/>
                  <a:gd name="T7" fmla="*/ 583 h 658"/>
                  <a:gd name="T8" fmla="*/ 57 w 659"/>
                  <a:gd name="T9" fmla="*/ 513 h 658"/>
                  <a:gd name="T10" fmla="*/ 15 w 659"/>
                  <a:gd name="T11" fmla="*/ 427 h 658"/>
                  <a:gd name="T12" fmla="*/ 4 w 659"/>
                  <a:gd name="T13" fmla="*/ 379 h 658"/>
                  <a:gd name="T14" fmla="*/ 0 w 659"/>
                  <a:gd name="T15" fmla="*/ 329 h 658"/>
                  <a:gd name="T16" fmla="*/ 3 w 659"/>
                  <a:gd name="T17" fmla="*/ 295 h 658"/>
                  <a:gd name="T18" fmla="*/ 11 w 659"/>
                  <a:gd name="T19" fmla="*/ 247 h 658"/>
                  <a:gd name="T20" fmla="*/ 41 w 659"/>
                  <a:gd name="T21" fmla="*/ 173 h 658"/>
                  <a:gd name="T22" fmla="*/ 97 w 659"/>
                  <a:gd name="T23" fmla="*/ 96 h 658"/>
                  <a:gd name="T24" fmla="*/ 174 w 659"/>
                  <a:gd name="T25" fmla="*/ 40 h 658"/>
                  <a:gd name="T26" fmla="*/ 248 w 659"/>
                  <a:gd name="T27" fmla="*/ 10 h 658"/>
                  <a:gd name="T28" fmla="*/ 296 w 659"/>
                  <a:gd name="T29" fmla="*/ 2 h 658"/>
                  <a:gd name="T30" fmla="*/ 330 w 659"/>
                  <a:gd name="T31" fmla="*/ 0 h 658"/>
                  <a:gd name="T32" fmla="*/ 379 w 659"/>
                  <a:gd name="T33" fmla="*/ 4 h 658"/>
                  <a:gd name="T34" fmla="*/ 428 w 659"/>
                  <a:gd name="T35" fmla="*/ 14 h 658"/>
                  <a:gd name="T36" fmla="*/ 514 w 659"/>
                  <a:gd name="T37" fmla="*/ 56 h 658"/>
                  <a:gd name="T38" fmla="*/ 584 w 659"/>
                  <a:gd name="T39" fmla="*/ 121 h 658"/>
                  <a:gd name="T40" fmla="*/ 633 w 659"/>
                  <a:gd name="T41" fmla="*/ 201 h 658"/>
                  <a:gd name="T42" fmla="*/ 652 w 659"/>
                  <a:gd name="T43" fmla="*/ 263 h 658"/>
                  <a:gd name="T44" fmla="*/ 659 w 659"/>
                  <a:gd name="T45" fmla="*/ 313 h 658"/>
                  <a:gd name="T46" fmla="*/ 659 w 659"/>
                  <a:gd name="T47" fmla="*/ 346 h 658"/>
                  <a:gd name="T48" fmla="*/ 652 w 659"/>
                  <a:gd name="T49" fmla="*/ 396 h 658"/>
                  <a:gd name="T50" fmla="*/ 633 w 659"/>
                  <a:gd name="T51" fmla="*/ 457 h 658"/>
                  <a:gd name="T52" fmla="*/ 584 w 659"/>
                  <a:gd name="T53" fmla="*/ 539 h 658"/>
                  <a:gd name="T54" fmla="*/ 514 w 659"/>
                  <a:gd name="T55" fmla="*/ 602 h 658"/>
                  <a:gd name="T56" fmla="*/ 428 w 659"/>
                  <a:gd name="T57" fmla="*/ 644 h 658"/>
                  <a:gd name="T58" fmla="*/ 379 w 659"/>
                  <a:gd name="T59" fmla="*/ 654 h 658"/>
                  <a:gd name="T60" fmla="*/ 330 w 659"/>
                  <a:gd name="T61" fmla="*/ 658 h 658"/>
                  <a:gd name="T62" fmla="*/ 330 w 659"/>
                  <a:gd name="T63" fmla="*/ 37 h 658"/>
                  <a:gd name="T64" fmla="*/ 243 w 659"/>
                  <a:gd name="T65" fmla="*/ 51 h 658"/>
                  <a:gd name="T66" fmla="*/ 167 w 659"/>
                  <a:gd name="T67" fmla="*/ 88 h 658"/>
                  <a:gd name="T68" fmla="*/ 105 w 659"/>
                  <a:gd name="T69" fmla="*/ 144 h 658"/>
                  <a:gd name="T70" fmla="*/ 62 w 659"/>
                  <a:gd name="T71" fmla="*/ 216 h 658"/>
                  <a:gd name="T72" fmla="*/ 41 w 659"/>
                  <a:gd name="T73" fmla="*/ 299 h 658"/>
                  <a:gd name="T74" fmla="*/ 41 w 659"/>
                  <a:gd name="T75" fmla="*/ 359 h 658"/>
                  <a:gd name="T76" fmla="*/ 62 w 659"/>
                  <a:gd name="T77" fmla="*/ 443 h 658"/>
                  <a:gd name="T78" fmla="*/ 105 w 659"/>
                  <a:gd name="T79" fmla="*/ 514 h 658"/>
                  <a:gd name="T80" fmla="*/ 167 w 659"/>
                  <a:gd name="T81" fmla="*/ 571 h 658"/>
                  <a:gd name="T82" fmla="*/ 243 w 659"/>
                  <a:gd name="T83" fmla="*/ 607 h 658"/>
                  <a:gd name="T84" fmla="*/ 330 w 659"/>
                  <a:gd name="T85" fmla="*/ 621 h 658"/>
                  <a:gd name="T86" fmla="*/ 389 w 659"/>
                  <a:gd name="T87" fmla="*/ 615 h 658"/>
                  <a:gd name="T88" fmla="*/ 468 w 659"/>
                  <a:gd name="T89" fmla="*/ 586 h 658"/>
                  <a:gd name="T90" fmla="*/ 535 w 659"/>
                  <a:gd name="T91" fmla="*/ 535 h 658"/>
                  <a:gd name="T92" fmla="*/ 586 w 659"/>
                  <a:gd name="T93" fmla="*/ 467 h 658"/>
                  <a:gd name="T94" fmla="*/ 616 w 659"/>
                  <a:gd name="T95" fmla="*/ 388 h 658"/>
                  <a:gd name="T96" fmla="*/ 621 w 659"/>
                  <a:gd name="T97" fmla="*/ 329 h 658"/>
                  <a:gd name="T98" fmla="*/ 608 w 659"/>
                  <a:gd name="T99" fmla="*/ 243 h 658"/>
                  <a:gd name="T100" fmla="*/ 571 w 659"/>
                  <a:gd name="T101" fmla="*/ 166 h 658"/>
                  <a:gd name="T102" fmla="*/ 515 w 659"/>
                  <a:gd name="T103" fmla="*/ 105 h 658"/>
                  <a:gd name="T104" fmla="*/ 444 w 659"/>
                  <a:gd name="T105" fmla="*/ 62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30" y="658"/>
                    </a:moveTo>
                    <a:lnTo>
                      <a:pt x="330" y="658"/>
                    </a:lnTo>
                    <a:lnTo>
                      <a:pt x="313" y="658"/>
                    </a:lnTo>
                    <a:lnTo>
                      <a:pt x="296" y="657"/>
                    </a:lnTo>
                    <a:lnTo>
                      <a:pt x="280" y="654"/>
                    </a:lnTo>
                    <a:lnTo>
                      <a:pt x="264" y="652"/>
                    </a:lnTo>
                    <a:lnTo>
                      <a:pt x="248" y="648"/>
                    </a:lnTo>
                    <a:lnTo>
                      <a:pt x="233" y="644"/>
                    </a:lnTo>
                    <a:lnTo>
                      <a:pt x="202" y="633"/>
                    </a:lnTo>
                    <a:lnTo>
                      <a:pt x="174" y="618"/>
                    </a:lnTo>
                    <a:lnTo>
                      <a:pt x="145" y="602"/>
                    </a:lnTo>
                    <a:lnTo>
                      <a:pt x="121" y="583"/>
                    </a:lnTo>
                    <a:lnTo>
                      <a:pt x="97" y="562"/>
                    </a:lnTo>
                    <a:lnTo>
                      <a:pt x="75" y="539"/>
                    </a:lnTo>
                    <a:lnTo>
                      <a:pt x="57" y="513"/>
                    </a:lnTo>
                    <a:lnTo>
                      <a:pt x="41" y="486"/>
                    </a:lnTo>
                    <a:lnTo>
                      <a:pt x="27" y="457"/>
                    </a:lnTo>
                    <a:lnTo>
                      <a:pt x="15" y="427"/>
                    </a:lnTo>
                    <a:lnTo>
                      <a:pt x="11" y="411"/>
                    </a:lnTo>
                    <a:lnTo>
                      <a:pt x="7" y="396"/>
                    </a:lnTo>
                    <a:lnTo>
                      <a:pt x="4" y="379"/>
                    </a:lnTo>
                    <a:lnTo>
                      <a:pt x="3" y="363"/>
                    </a:lnTo>
                    <a:lnTo>
                      <a:pt x="2" y="346"/>
                    </a:lnTo>
                    <a:lnTo>
                      <a:pt x="0" y="329"/>
                    </a:lnTo>
                    <a:lnTo>
                      <a:pt x="0" y="329"/>
                    </a:lnTo>
                    <a:lnTo>
                      <a:pt x="2" y="313"/>
                    </a:lnTo>
                    <a:lnTo>
                      <a:pt x="3" y="295"/>
                    </a:lnTo>
                    <a:lnTo>
                      <a:pt x="4" y="279"/>
                    </a:lnTo>
                    <a:lnTo>
                      <a:pt x="7" y="263"/>
                    </a:lnTo>
                    <a:lnTo>
                      <a:pt x="11" y="247"/>
                    </a:lnTo>
                    <a:lnTo>
                      <a:pt x="15" y="232"/>
                    </a:lnTo>
                    <a:lnTo>
                      <a:pt x="27" y="201"/>
                    </a:lnTo>
                    <a:lnTo>
                      <a:pt x="41" y="173"/>
                    </a:lnTo>
                    <a:lnTo>
                      <a:pt x="57" y="145"/>
                    </a:lnTo>
                    <a:lnTo>
                      <a:pt x="75" y="121"/>
                    </a:lnTo>
                    <a:lnTo>
                      <a:pt x="97" y="96"/>
                    </a:lnTo>
                    <a:lnTo>
                      <a:pt x="121" y="75"/>
                    </a:lnTo>
                    <a:lnTo>
                      <a:pt x="145" y="56"/>
                    </a:lnTo>
                    <a:lnTo>
                      <a:pt x="174" y="40"/>
                    </a:lnTo>
                    <a:lnTo>
                      <a:pt x="202" y="27"/>
                    </a:lnTo>
                    <a:lnTo>
                      <a:pt x="233" y="14"/>
                    </a:lnTo>
                    <a:lnTo>
                      <a:pt x="248" y="10"/>
                    </a:lnTo>
                    <a:lnTo>
                      <a:pt x="264" y="6"/>
                    </a:lnTo>
                    <a:lnTo>
                      <a:pt x="280" y="4"/>
                    </a:lnTo>
                    <a:lnTo>
                      <a:pt x="296" y="2"/>
                    </a:lnTo>
                    <a:lnTo>
                      <a:pt x="313" y="1"/>
                    </a:lnTo>
                    <a:lnTo>
                      <a:pt x="330" y="0"/>
                    </a:lnTo>
                    <a:lnTo>
                      <a:pt x="330" y="0"/>
                    </a:lnTo>
                    <a:lnTo>
                      <a:pt x="347" y="1"/>
                    </a:lnTo>
                    <a:lnTo>
                      <a:pt x="363" y="2"/>
                    </a:lnTo>
                    <a:lnTo>
                      <a:pt x="379" y="4"/>
                    </a:lnTo>
                    <a:lnTo>
                      <a:pt x="395" y="6"/>
                    </a:lnTo>
                    <a:lnTo>
                      <a:pt x="411" y="10"/>
                    </a:lnTo>
                    <a:lnTo>
                      <a:pt x="428" y="14"/>
                    </a:lnTo>
                    <a:lnTo>
                      <a:pt x="457" y="27"/>
                    </a:lnTo>
                    <a:lnTo>
                      <a:pt x="487" y="40"/>
                    </a:lnTo>
                    <a:lnTo>
                      <a:pt x="514" y="56"/>
                    </a:lnTo>
                    <a:lnTo>
                      <a:pt x="539" y="75"/>
                    </a:lnTo>
                    <a:lnTo>
                      <a:pt x="562" y="96"/>
                    </a:lnTo>
                    <a:lnTo>
                      <a:pt x="584" y="121"/>
                    </a:lnTo>
                    <a:lnTo>
                      <a:pt x="602" y="145"/>
                    </a:lnTo>
                    <a:lnTo>
                      <a:pt x="618" y="173"/>
                    </a:lnTo>
                    <a:lnTo>
                      <a:pt x="633" y="201"/>
                    </a:lnTo>
                    <a:lnTo>
                      <a:pt x="644" y="232"/>
                    </a:lnTo>
                    <a:lnTo>
                      <a:pt x="648" y="247"/>
                    </a:lnTo>
                    <a:lnTo>
                      <a:pt x="652" y="263"/>
                    </a:lnTo>
                    <a:lnTo>
                      <a:pt x="655" y="279"/>
                    </a:lnTo>
                    <a:lnTo>
                      <a:pt x="657" y="295"/>
                    </a:lnTo>
                    <a:lnTo>
                      <a:pt x="659" y="313"/>
                    </a:lnTo>
                    <a:lnTo>
                      <a:pt x="659" y="329"/>
                    </a:lnTo>
                    <a:lnTo>
                      <a:pt x="659" y="329"/>
                    </a:lnTo>
                    <a:lnTo>
                      <a:pt x="659" y="346"/>
                    </a:lnTo>
                    <a:lnTo>
                      <a:pt x="657" y="363"/>
                    </a:lnTo>
                    <a:lnTo>
                      <a:pt x="655" y="379"/>
                    </a:lnTo>
                    <a:lnTo>
                      <a:pt x="652" y="396"/>
                    </a:lnTo>
                    <a:lnTo>
                      <a:pt x="648" y="411"/>
                    </a:lnTo>
                    <a:lnTo>
                      <a:pt x="644" y="427"/>
                    </a:lnTo>
                    <a:lnTo>
                      <a:pt x="633" y="457"/>
                    </a:lnTo>
                    <a:lnTo>
                      <a:pt x="618" y="486"/>
                    </a:lnTo>
                    <a:lnTo>
                      <a:pt x="602" y="513"/>
                    </a:lnTo>
                    <a:lnTo>
                      <a:pt x="584" y="539"/>
                    </a:lnTo>
                    <a:lnTo>
                      <a:pt x="562" y="562"/>
                    </a:lnTo>
                    <a:lnTo>
                      <a:pt x="539" y="583"/>
                    </a:lnTo>
                    <a:lnTo>
                      <a:pt x="514" y="602"/>
                    </a:lnTo>
                    <a:lnTo>
                      <a:pt x="487" y="618"/>
                    </a:lnTo>
                    <a:lnTo>
                      <a:pt x="457" y="633"/>
                    </a:lnTo>
                    <a:lnTo>
                      <a:pt x="428" y="644"/>
                    </a:lnTo>
                    <a:lnTo>
                      <a:pt x="411" y="648"/>
                    </a:lnTo>
                    <a:lnTo>
                      <a:pt x="395" y="652"/>
                    </a:lnTo>
                    <a:lnTo>
                      <a:pt x="379" y="654"/>
                    </a:lnTo>
                    <a:lnTo>
                      <a:pt x="363" y="657"/>
                    </a:lnTo>
                    <a:lnTo>
                      <a:pt x="347" y="658"/>
                    </a:lnTo>
                    <a:lnTo>
                      <a:pt x="330" y="658"/>
                    </a:lnTo>
                    <a:lnTo>
                      <a:pt x="330" y="658"/>
                    </a:lnTo>
                    <a:close/>
                    <a:moveTo>
                      <a:pt x="330" y="37"/>
                    </a:moveTo>
                    <a:lnTo>
                      <a:pt x="330" y="37"/>
                    </a:lnTo>
                    <a:lnTo>
                      <a:pt x="300" y="40"/>
                    </a:lnTo>
                    <a:lnTo>
                      <a:pt x="272" y="44"/>
                    </a:lnTo>
                    <a:lnTo>
                      <a:pt x="243" y="51"/>
                    </a:lnTo>
                    <a:lnTo>
                      <a:pt x="217" y="62"/>
                    </a:lnTo>
                    <a:lnTo>
                      <a:pt x="191" y="74"/>
                    </a:lnTo>
                    <a:lnTo>
                      <a:pt x="167" y="88"/>
                    </a:lnTo>
                    <a:lnTo>
                      <a:pt x="144" y="105"/>
                    </a:lnTo>
                    <a:lnTo>
                      <a:pt x="124" y="123"/>
                    </a:lnTo>
                    <a:lnTo>
                      <a:pt x="105" y="144"/>
                    </a:lnTo>
                    <a:lnTo>
                      <a:pt x="89" y="166"/>
                    </a:lnTo>
                    <a:lnTo>
                      <a:pt x="74" y="191"/>
                    </a:lnTo>
                    <a:lnTo>
                      <a:pt x="62" y="216"/>
                    </a:lnTo>
                    <a:lnTo>
                      <a:pt x="51" y="243"/>
                    </a:lnTo>
                    <a:lnTo>
                      <a:pt x="45" y="271"/>
                    </a:lnTo>
                    <a:lnTo>
                      <a:pt x="41" y="299"/>
                    </a:lnTo>
                    <a:lnTo>
                      <a:pt x="38" y="329"/>
                    </a:lnTo>
                    <a:lnTo>
                      <a:pt x="38" y="329"/>
                    </a:lnTo>
                    <a:lnTo>
                      <a:pt x="41" y="359"/>
                    </a:lnTo>
                    <a:lnTo>
                      <a:pt x="45" y="388"/>
                    </a:lnTo>
                    <a:lnTo>
                      <a:pt x="51" y="416"/>
                    </a:lnTo>
                    <a:lnTo>
                      <a:pt x="62" y="443"/>
                    </a:lnTo>
                    <a:lnTo>
                      <a:pt x="74" y="467"/>
                    </a:lnTo>
                    <a:lnTo>
                      <a:pt x="89" y="492"/>
                    </a:lnTo>
                    <a:lnTo>
                      <a:pt x="105" y="514"/>
                    </a:lnTo>
                    <a:lnTo>
                      <a:pt x="124" y="535"/>
                    </a:lnTo>
                    <a:lnTo>
                      <a:pt x="144" y="553"/>
                    </a:lnTo>
                    <a:lnTo>
                      <a:pt x="167" y="571"/>
                    </a:lnTo>
                    <a:lnTo>
                      <a:pt x="191" y="586"/>
                    </a:lnTo>
                    <a:lnTo>
                      <a:pt x="217" y="598"/>
                    </a:lnTo>
                    <a:lnTo>
                      <a:pt x="243" y="607"/>
                    </a:lnTo>
                    <a:lnTo>
                      <a:pt x="272" y="615"/>
                    </a:lnTo>
                    <a:lnTo>
                      <a:pt x="300" y="619"/>
                    </a:lnTo>
                    <a:lnTo>
                      <a:pt x="330" y="621"/>
                    </a:lnTo>
                    <a:lnTo>
                      <a:pt x="330" y="621"/>
                    </a:lnTo>
                    <a:lnTo>
                      <a:pt x="359" y="619"/>
                    </a:lnTo>
                    <a:lnTo>
                      <a:pt x="389" y="615"/>
                    </a:lnTo>
                    <a:lnTo>
                      <a:pt x="417" y="607"/>
                    </a:lnTo>
                    <a:lnTo>
                      <a:pt x="444" y="598"/>
                    </a:lnTo>
                    <a:lnTo>
                      <a:pt x="468" y="586"/>
                    </a:lnTo>
                    <a:lnTo>
                      <a:pt x="492" y="571"/>
                    </a:lnTo>
                    <a:lnTo>
                      <a:pt x="515" y="553"/>
                    </a:lnTo>
                    <a:lnTo>
                      <a:pt x="535" y="535"/>
                    </a:lnTo>
                    <a:lnTo>
                      <a:pt x="554" y="514"/>
                    </a:lnTo>
                    <a:lnTo>
                      <a:pt x="571" y="492"/>
                    </a:lnTo>
                    <a:lnTo>
                      <a:pt x="586" y="467"/>
                    </a:lnTo>
                    <a:lnTo>
                      <a:pt x="598" y="443"/>
                    </a:lnTo>
                    <a:lnTo>
                      <a:pt x="608" y="416"/>
                    </a:lnTo>
                    <a:lnTo>
                      <a:pt x="616" y="388"/>
                    </a:lnTo>
                    <a:lnTo>
                      <a:pt x="620" y="359"/>
                    </a:lnTo>
                    <a:lnTo>
                      <a:pt x="621" y="329"/>
                    </a:lnTo>
                    <a:lnTo>
                      <a:pt x="621" y="329"/>
                    </a:lnTo>
                    <a:lnTo>
                      <a:pt x="620" y="299"/>
                    </a:lnTo>
                    <a:lnTo>
                      <a:pt x="616" y="271"/>
                    </a:lnTo>
                    <a:lnTo>
                      <a:pt x="608" y="243"/>
                    </a:lnTo>
                    <a:lnTo>
                      <a:pt x="598" y="216"/>
                    </a:lnTo>
                    <a:lnTo>
                      <a:pt x="586" y="191"/>
                    </a:lnTo>
                    <a:lnTo>
                      <a:pt x="571" y="166"/>
                    </a:lnTo>
                    <a:lnTo>
                      <a:pt x="554" y="144"/>
                    </a:lnTo>
                    <a:lnTo>
                      <a:pt x="535" y="123"/>
                    </a:lnTo>
                    <a:lnTo>
                      <a:pt x="515" y="105"/>
                    </a:lnTo>
                    <a:lnTo>
                      <a:pt x="492" y="88"/>
                    </a:lnTo>
                    <a:lnTo>
                      <a:pt x="468" y="74"/>
                    </a:lnTo>
                    <a:lnTo>
                      <a:pt x="444" y="62"/>
                    </a:lnTo>
                    <a:lnTo>
                      <a:pt x="417" y="51"/>
                    </a:lnTo>
                    <a:lnTo>
                      <a:pt x="389" y="44"/>
                    </a:lnTo>
                    <a:lnTo>
                      <a:pt x="359" y="40"/>
                    </a:lnTo>
                    <a:lnTo>
                      <a:pt x="330" y="37"/>
                    </a:lnTo>
                    <a:lnTo>
                      <a:pt x="3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50" name="Freeform 97">
                <a:extLst>
                  <a:ext uri="{FF2B5EF4-FFF2-40B4-BE49-F238E27FC236}">
                    <a16:creationId xmlns:a16="http://schemas.microsoft.com/office/drawing/2014/main" id="{5A715BFC-0774-4EA2-BCC8-4ED9C810C5C7}"/>
                  </a:ext>
                </a:extLst>
              </p:cNvPr>
              <p:cNvSpPr>
                <a:spLocks/>
              </p:cNvSpPr>
              <p:nvPr/>
            </p:nvSpPr>
            <p:spPr bwMode="auto">
              <a:xfrm>
                <a:off x="2474913" y="983298"/>
                <a:ext cx="207963" cy="206375"/>
              </a:xfrm>
              <a:custGeom>
                <a:avLst/>
                <a:gdLst>
                  <a:gd name="T0" fmla="*/ 252 w 260"/>
                  <a:gd name="T1" fmla="*/ 0 h 260"/>
                  <a:gd name="T2" fmla="*/ 147 w 260"/>
                  <a:gd name="T3" fmla="*/ 0 h 260"/>
                  <a:gd name="T4" fmla="*/ 147 w 260"/>
                  <a:gd name="T5" fmla="*/ 17 h 260"/>
                  <a:gd name="T6" fmla="*/ 231 w 260"/>
                  <a:gd name="T7" fmla="*/ 17 h 260"/>
                  <a:gd name="T8" fmla="*/ 17 w 260"/>
                  <a:gd name="T9" fmla="*/ 231 h 260"/>
                  <a:gd name="T10" fmla="*/ 17 w 260"/>
                  <a:gd name="T11" fmla="*/ 147 h 260"/>
                  <a:gd name="T12" fmla="*/ 0 w 260"/>
                  <a:gd name="T13" fmla="*/ 147 h 260"/>
                  <a:gd name="T14" fmla="*/ 0 w 260"/>
                  <a:gd name="T15" fmla="*/ 252 h 260"/>
                  <a:gd name="T16" fmla="*/ 0 w 260"/>
                  <a:gd name="T17" fmla="*/ 252 h 260"/>
                  <a:gd name="T18" fmla="*/ 1 w 260"/>
                  <a:gd name="T19" fmla="*/ 255 h 260"/>
                  <a:gd name="T20" fmla="*/ 2 w 260"/>
                  <a:gd name="T21" fmla="*/ 258 h 260"/>
                  <a:gd name="T22" fmla="*/ 5 w 260"/>
                  <a:gd name="T23" fmla="*/ 260 h 260"/>
                  <a:gd name="T24" fmla="*/ 9 w 260"/>
                  <a:gd name="T25" fmla="*/ 260 h 260"/>
                  <a:gd name="T26" fmla="*/ 112 w 260"/>
                  <a:gd name="T27" fmla="*/ 260 h 260"/>
                  <a:gd name="T28" fmla="*/ 112 w 260"/>
                  <a:gd name="T29" fmla="*/ 243 h 260"/>
                  <a:gd name="T30" fmla="*/ 29 w 260"/>
                  <a:gd name="T31" fmla="*/ 243 h 260"/>
                  <a:gd name="T32" fmla="*/ 243 w 260"/>
                  <a:gd name="T33" fmla="*/ 29 h 260"/>
                  <a:gd name="T34" fmla="*/ 243 w 260"/>
                  <a:gd name="T35" fmla="*/ 113 h 260"/>
                  <a:gd name="T36" fmla="*/ 260 w 260"/>
                  <a:gd name="T37" fmla="*/ 113 h 260"/>
                  <a:gd name="T38" fmla="*/ 260 w 260"/>
                  <a:gd name="T39" fmla="*/ 9 h 260"/>
                  <a:gd name="T40" fmla="*/ 260 w 260"/>
                  <a:gd name="T41" fmla="*/ 9 h 260"/>
                  <a:gd name="T42" fmla="*/ 260 w 260"/>
                  <a:gd name="T43" fmla="*/ 5 h 260"/>
                  <a:gd name="T44" fmla="*/ 258 w 260"/>
                  <a:gd name="T45" fmla="*/ 2 h 260"/>
                  <a:gd name="T46" fmla="*/ 255 w 260"/>
                  <a:gd name="T47" fmla="*/ 1 h 260"/>
                  <a:gd name="T48" fmla="*/ 252 w 260"/>
                  <a:gd name="T49" fmla="*/ 0 h 260"/>
                  <a:gd name="T50" fmla="*/ 252 w 260"/>
                  <a:gd name="T5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260">
                    <a:moveTo>
                      <a:pt x="252" y="0"/>
                    </a:moveTo>
                    <a:lnTo>
                      <a:pt x="147" y="0"/>
                    </a:lnTo>
                    <a:lnTo>
                      <a:pt x="147" y="17"/>
                    </a:lnTo>
                    <a:lnTo>
                      <a:pt x="231" y="17"/>
                    </a:lnTo>
                    <a:lnTo>
                      <a:pt x="17" y="231"/>
                    </a:lnTo>
                    <a:lnTo>
                      <a:pt x="17" y="147"/>
                    </a:lnTo>
                    <a:lnTo>
                      <a:pt x="0" y="147"/>
                    </a:lnTo>
                    <a:lnTo>
                      <a:pt x="0" y="252"/>
                    </a:lnTo>
                    <a:lnTo>
                      <a:pt x="0" y="252"/>
                    </a:lnTo>
                    <a:lnTo>
                      <a:pt x="1" y="255"/>
                    </a:lnTo>
                    <a:lnTo>
                      <a:pt x="2" y="258"/>
                    </a:lnTo>
                    <a:lnTo>
                      <a:pt x="5" y="260"/>
                    </a:lnTo>
                    <a:lnTo>
                      <a:pt x="9" y="260"/>
                    </a:lnTo>
                    <a:lnTo>
                      <a:pt x="112" y="260"/>
                    </a:lnTo>
                    <a:lnTo>
                      <a:pt x="112" y="243"/>
                    </a:lnTo>
                    <a:lnTo>
                      <a:pt x="29" y="243"/>
                    </a:lnTo>
                    <a:lnTo>
                      <a:pt x="243" y="29"/>
                    </a:lnTo>
                    <a:lnTo>
                      <a:pt x="243" y="113"/>
                    </a:lnTo>
                    <a:lnTo>
                      <a:pt x="260" y="113"/>
                    </a:lnTo>
                    <a:lnTo>
                      <a:pt x="260" y="9"/>
                    </a:lnTo>
                    <a:lnTo>
                      <a:pt x="260" y="9"/>
                    </a:lnTo>
                    <a:lnTo>
                      <a:pt x="260" y="5"/>
                    </a:lnTo>
                    <a:lnTo>
                      <a:pt x="258" y="2"/>
                    </a:lnTo>
                    <a:lnTo>
                      <a:pt x="255" y="1"/>
                    </a:lnTo>
                    <a:lnTo>
                      <a:pt x="252" y="0"/>
                    </a:lnTo>
                    <a:lnTo>
                      <a:pt x="2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grpSp>
        <p:grpSp>
          <p:nvGrpSpPr>
            <p:cNvPr id="28" name="Group 27">
              <a:extLst>
                <a:ext uri="{FF2B5EF4-FFF2-40B4-BE49-F238E27FC236}">
                  <a16:creationId xmlns:a16="http://schemas.microsoft.com/office/drawing/2014/main" id="{E97B3136-E7E9-43C2-80B0-9620D1EC15ED}"/>
                </a:ext>
              </a:extLst>
            </p:cNvPr>
            <p:cNvGrpSpPr>
              <a:grpSpLocks noChangeAspect="1"/>
            </p:cNvGrpSpPr>
            <p:nvPr/>
          </p:nvGrpSpPr>
          <p:grpSpPr>
            <a:xfrm>
              <a:off x="7303431" y="4530640"/>
              <a:ext cx="365760" cy="365756"/>
              <a:chOff x="3195638" y="1852610"/>
              <a:chExt cx="520700" cy="520699"/>
            </a:xfrm>
            <a:solidFill>
              <a:schemeClr val="accent1"/>
            </a:solidFill>
          </p:grpSpPr>
          <p:sp>
            <p:nvSpPr>
              <p:cNvPr id="43" name="Freeform 73">
                <a:extLst>
                  <a:ext uri="{FF2B5EF4-FFF2-40B4-BE49-F238E27FC236}">
                    <a16:creationId xmlns:a16="http://schemas.microsoft.com/office/drawing/2014/main" id="{56998C77-11E0-4C85-ADFC-E2C7CF7D82F4}"/>
                  </a:ext>
                </a:extLst>
              </p:cNvPr>
              <p:cNvSpPr>
                <a:spLocks noEditPoints="1"/>
              </p:cNvSpPr>
              <p:nvPr/>
            </p:nvSpPr>
            <p:spPr bwMode="auto">
              <a:xfrm>
                <a:off x="3195638" y="1852610"/>
                <a:ext cx="520700" cy="520699"/>
              </a:xfrm>
              <a:custGeom>
                <a:avLst/>
                <a:gdLst>
                  <a:gd name="T0" fmla="*/ 312 w 657"/>
                  <a:gd name="T1" fmla="*/ 658 h 658"/>
                  <a:gd name="T2" fmla="*/ 262 w 657"/>
                  <a:gd name="T3" fmla="*/ 651 h 658"/>
                  <a:gd name="T4" fmla="*/ 200 w 657"/>
                  <a:gd name="T5" fmla="*/ 632 h 658"/>
                  <a:gd name="T6" fmla="*/ 120 w 657"/>
                  <a:gd name="T7" fmla="*/ 583 h 658"/>
                  <a:gd name="T8" fmla="*/ 55 w 657"/>
                  <a:gd name="T9" fmla="*/ 513 h 658"/>
                  <a:gd name="T10" fmla="*/ 15 w 657"/>
                  <a:gd name="T11" fmla="*/ 427 h 658"/>
                  <a:gd name="T12" fmla="*/ 3 w 657"/>
                  <a:gd name="T13" fmla="*/ 379 h 658"/>
                  <a:gd name="T14" fmla="*/ 0 w 657"/>
                  <a:gd name="T15" fmla="*/ 329 h 658"/>
                  <a:gd name="T16" fmla="*/ 2 w 657"/>
                  <a:gd name="T17" fmla="*/ 296 h 658"/>
                  <a:gd name="T18" fmla="*/ 10 w 657"/>
                  <a:gd name="T19" fmla="*/ 247 h 658"/>
                  <a:gd name="T20" fmla="*/ 39 w 657"/>
                  <a:gd name="T21" fmla="*/ 173 h 658"/>
                  <a:gd name="T22" fmla="*/ 96 w 657"/>
                  <a:gd name="T23" fmla="*/ 97 h 658"/>
                  <a:gd name="T24" fmla="*/ 172 w 657"/>
                  <a:gd name="T25" fmla="*/ 40 h 658"/>
                  <a:gd name="T26" fmla="*/ 246 w 657"/>
                  <a:gd name="T27" fmla="*/ 11 h 658"/>
                  <a:gd name="T28" fmla="*/ 294 w 657"/>
                  <a:gd name="T29" fmla="*/ 3 h 658"/>
                  <a:gd name="T30" fmla="*/ 328 w 657"/>
                  <a:gd name="T31" fmla="*/ 0 h 658"/>
                  <a:gd name="T32" fmla="*/ 379 w 657"/>
                  <a:gd name="T33" fmla="*/ 4 h 658"/>
                  <a:gd name="T34" fmla="*/ 426 w 657"/>
                  <a:gd name="T35" fmla="*/ 15 h 658"/>
                  <a:gd name="T36" fmla="*/ 512 w 657"/>
                  <a:gd name="T37" fmla="*/ 57 h 658"/>
                  <a:gd name="T38" fmla="*/ 582 w 657"/>
                  <a:gd name="T39" fmla="*/ 120 h 658"/>
                  <a:gd name="T40" fmla="*/ 631 w 657"/>
                  <a:gd name="T41" fmla="*/ 202 h 658"/>
                  <a:gd name="T42" fmla="*/ 650 w 657"/>
                  <a:gd name="T43" fmla="*/ 263 h 658"/>
                  <a:gd name="T44" fmla="*/ 657 w 657"/>
                  <a:gd name="T45" fmla="*/ 313 h 658"/>
                  <a:gd name="T46" fmla="*/ 657 w 657"/>
                  <a:gd name="T47" fmla="*/ 347 h 658"/>
                  <a:gd name="T48" fmla="*/ 650 w 657"/>
                  <a:gd name="T49" fmla="*/ 395 h 658"/>
                  <a:gd name="T50" fmla="*/ 631 w 657"/>
                  <a:gd name="T51" fmla="*/ 457 h 658"/>
                  <a:gd name="T52" fmla="*/ 582 w 657"/>
                  <a:gd name="T53" fmla="*/ 539 h 658"/>
                  <a:gd name="T54" fmla="*/ 512 w 657"/>
                  <a:gd name="T55" fmla="*/ 602 h 658"/>
                  <a:gd name="T56" fmla="*/ 426 w 657"/>
                  <a:gd name="T57" fmla="*/ 643 h 658"/>
                  <a:gd name="T58" fmla="*/ 379 w 657"/>
                  <a:gd name="T59" fmla="*/ 654 h 658"/>
                  <a:gd name="T60" fmla="*/ 328 w 657"/>
                  <a:gd name="T61" fmla="*/ 658 h 658"/>
                  <a:gd name="T62" fmla="*/ 328 w 657"/>
                  <a:gd name="T63" fmla="*/ 38 h 658"/>
                  <a:gd name="T64" fmla="*/ 242 w 657"/>
                  <a:gd name="T65" fmla="*/ 51 h 658"/>
                  <a:gd name="T66" fmla="*/ 165 w 657"/>
                  <a:gd name="T67" fmla="*/ 87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4 h 658"/>
                  <a:gd name="T80" fmla="*/ 165 w 657"/>
                  <a:gd name="T81" fmla="*/ 571 h 658"/>
                  <a:gd name="T82" fmla="*/ 242 w 657"/>
                  <a:gd name="T83" fmla="*/ 607 h 658"/>
                  <a:gd name="T84" fmla="*/ 328 w 657"/>
                  <a:gd name="T85" fmla="*/ 620 h 658"/>
                  <a:gd name="T86" fmla="*/ 387 w 657"/>
                  <a:gd name="T87" fmla="*/ 614 h 658"/>
                  <a:gd name="T88" fmla="*/ 467 w 657"/>
                  <a:gd name="T89" fmla="*/ 585 h 658"/>
                  <a:gd name="T90" fmla="*/ 533 w 657"/>
                  <a:gd name="T91" fmla="*/ 534 h 658"/>
                  <a:gd name="T92" fmla="*/ 584 w 657"/>
                  <a:gd name="T93" fmla="*/ 467 h 658"/>
                  <a:gd name="T94" fmla="*/ 614 w 657"/>
                  <a:gd name="T95" fmla="*/ 388 h 658"/>
                  <a:gd name="T96" fmla="*/ 619 w 657"/>
                  <a:gd name="T97" fmla="*/ 329 h 658"/>
                  <a:gd name="T98" fmla="*/ 606 w 657"/>
                  <a:gd name="T99" fmla="*/ 243 h 658"/>
                  <a:gd name="T100" fmla="*/ 569 w 657"/>
                  <a:gd name="T101" fmla="*/ 167 h 658"/>
                  <a:gd name="T102" fmla="*/ 513 w 657"/>
                  <a:gd name="T103" fmla="*/ 105 h 658"/>
                  <a:gd name="T104" fmla="*/ 442 w 657"/>
                  <a:gd name="T105" fmla="*/ 61 h 658"/>
                  <a:gd name="T106" fmla="*/ 357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8" y="658"/>
                    </a:moveTo>
                    <a:lnTo>
                      <a:pt x="328" y="658"/>
                    </a:lnTo>
                    <a:lnTo>
                      <a:pt x="312" y="658"/>
                    </a:lnTo>
                    <a:lnTo>
                      <a:pt x="294" y="657"/>
                    </a:lnTo>
                    <a:lnTo>
                      <a:pt x="278" y="654"/>
                    </a:lnTo>
                    <a:lnTo>
                      <a:pt x="262" y="651"/>
                    </a:lnTo>
                    <a:lnTo>
                      <a:pt x="246" y="647"/>
                    </a:lnTo>
                    <a:lnTo>
                      <a:pt x="231" y="643"/>
                    </a:lnTo>
                    <a:lnTo>
                      <a:pt x="200" y="632"/>
                    </a:lnTo>
                    <a:lnTo>
                      <a:pt x="172" y="618"/>
                    </a:lnTo>
                    <a:lnTo>
                      <a:pt x="145" y="602"/>
                    </a:lnTo>
                    <a:lnTo>
                      <a:pt x="120" y="583"/>
                    </a:lnTo>
                    <a:lnTo>
                      <a:pt x="96" y="561"/>
                    </a:lnTo>
                    <a:lnTo>
                      <a:pt x="74" y="539"/>
                    </a:lnTo>
                    <a:lnTo>
                      <a:pt x="55" y="513"/>
                    </a:lnTo>
                    <a:lnTo>
                      <a:pt x="39" y="486"/>
                    </a:lnTo>
                    <a:lnTo>
                      <a:pt x="26" y="457"/>
                    </a:lnTo>
                    <a:lnTo>
                      <a:pt x="15" y="427"/>
                    </a:lnTo>
                    <a:lnTo>
                      <a:pt x="10" y="411"/>
                    </a:lnTo>
                    <a:lnTo>
                      <a:pt x="6" y="395"/>
                    </a:lnTo>
                    <a:lnTo>
                      <a:pt x="3" y="379"/>
                    </a:lnTo>
                    <a:lnTo>
                      <a:pt x="2" y="363"/>
                    </a:lnTo>
                    <a:lnTo>
                      <a:pt x="0" y="347"/>
                    </a:lnTo>
                    <a:lnTo>
                      <a:pt x="0" y="329"/>
                    </a:lnTo>
                    <a:lnTo>
                      <a:pt x="0" y="329"/>
                    </a:lnTo>
                    <a:lnTo>
                      <a:pt x="0" y="313"/>
                    </a:lnTo>
                    <a:lnTo>
                      <a:pt x="2" y="296"/>
                    </a:lnTo>
                    <a:lnTo>
                      <a:pt x="3" y="279"/>
                    </a:lnTo>
                    <a:lnTo>
                      <a:pt x="6" y="263"/>
                    </a:lnTo>
                    <a:lnTo>
                      <a:pt x="10" y="247"/>
                    </a:lnTo>
                    <a:lnTo>
                      <a:pt x="15" y="231"/>
                    </a:lnTo>
                    <a:lnTo>
                      <a:pt x="26" y="202"/>
                    </a:lnTo>
                    <a:lnTo>
                      <a:pt x="39" y="173"/>
                    </a:lnTo>
                    <a:lnTo>
                      <a:pt x="55" y="145"/>
                    </a:lnTo>
                    <a:lnTo>
                      <a:pt x="74" y="120"/>
                    </a:lnTo>
                    <a:lnTo>
                      <a:pt x="96" y="97"/>
                    </a:lnTo>
                    <a:lnTo>
                      <a:pt x="120" y="75"/>
                    </a:lnTo>
                    <a:lnTo>
                      <a:pt x="145" y="57"/>
                    </a:lnTo>
                    <a:lnTo>
                      <a:pt x="172" y="40"/>
                    </a:lnTo>
                    <a:lnTo>
                      <a:pt x="200" y="27"/>
                    </a:lnTo>
                    <a:lnTo>
                      <a:pt x="231" y="15"/>
                    </a:lnTo>
                    <a:lnTo>
                      <a:pt x="246" y="11"/>
                    </a:lnTo>
                    <a:lnTo>
                      <a:pt x="262" y="7"/>
                    </a:lnTo>
                    <a:lnTo>
                      <a:pt x="278" y="4"/>
                    </a:lnTo>
                    <a:lnTo>
                      <a:pt x="294" y="3"/>
                    </a:lnTo>
                    <a:lnTo>
                      <a:pt x="312" y="1"/>
                    </a:lnTo>
                    <a:lnTo>
                      <a:pt x="328" y="0"/>
                    </a:lnTo>
                    <a:lnTo>
                      <a:pt x="328" y="0"/>
                    </a:lnTo>
                    <a:lnTo>
                      <a:pt x="345" y="1"/>
                    </a:lnTo>
                    <a:lnTo>
                      <a:pt x="361" y="3"/>
                    </a:lnTo>
                    <a:lnTo>
                      <a:pt x="379" y="4"/>
                    </a:lnTo>
                    <a:lnTo>
                      <a:pt x="395" y="7"/>
                    </a:lnTo>
                    <a:lnTo>
                      <a:pt x="410" y="11"/>
                    </a:lnTo>
                    <a:lnTo>
                      <a:pt x="426" y="15"/>
                    </a:lnTo>
                    <a:lnTo>
                      <a:pt x="455" y="27"/>
                    </a:lnTo>
                    <a:lnTo>
                      <a:pt x="485" y="40"/>
                    </a:lnTo>
                    <a:lnTo>
                      <a:pt x="512" y="57"/>
                    </a:lnTo>
                    <a:lnTo>
                      <a:pt x="537" y="75"/>
                    </a:lnTo>
                    <a:lnTo>
                      <a:pt x="560" y="97"/>
                    </a:lnTo>
                    <a:lnTo>
                      <a:pt x="582" y="120"/>
                    </a:lnTo>
                    <a:lnTo>
                      <a:pt x="600" y="145"/>
                    </a:lnTo>
                    <a:lnTo>
                      <a:pt x="616" y="173"/>
                    </a:lnTo>
                    <a:lnTo>
                      <a:pt x="631" y="202"/>
                    </a:lnTo>
                    <a:lnTo>
                      <a:pt x="642" y="231"/>
                    </a:lnTo>
                    <a:lnTo>
                      <a:pt x="646" y="247"/>
                    </a:lnTo>
                    <a:lnTo>
                      <a:pt x="650" y="263"/>
                    </a:lnTo>
                    <a:lnTo>
                      <a:pt x="653" y="279"/>
                    </a:lnTo>
                    <a:lnTo>
                      <a:pt x="655" y="296"/>
                    </a:lnTo>
                    <a:lnTo>
                      <a:pt x="657" y="313"/>
                    </a:lnTo>
                    <a:lnTo>
                      <a:pt x="657" y="329"/>
                    </a:lnTo>
                    <a:lnTo>
                      <a:pt x="657" y="329"/>
                    </a:lnTo>
                    <a:lnTo>
                      <a:pt x="657" y="347"/>
                    </a:lnTo>
                    <a:lnTo>
                      <a:pt x="655" y="363"/>
                    </a:lnTo>
                    <a:lnTo>
                      <a:pt x="653" y="379"/>
                    </a:lnTo>
                    <a:lnTo>
                      <a:pt x="650" y="395"/>
                    </a:lnTo>
                    <a:lnTo>
                      <a:pt x="646" y="411"/>
                    </a:lnTo>
                    <a:lnTo>
                      <a:pt x="642" y="427"/>
                    </a:lnTo>
                    <a:lnTo>
                      <a:pt x="631" y="457"/>
                    </a:lnTo>
                    <a:lnTo>
                      <a:pt x="616" y="486"/>
                    </a:lnTo>
                    <a:lnTo>
                      <a:pt x="600" y="513"/>
                    </a:lnTo>
                    <a:lnTo>
                      <a:pt x="582" y="539"/>
                    </a:lnTo>
                    <a:lnTo>
                      <a:pt x="560" y="561"/>
                    </a:lnTo>
                    <a:lnTo>
                      <a:pt x="537" y="583"/>
                    </a:lnTo>
                    <a:lnTo>
                      <a:pt x="512" y="602"/>
                    </a:lnTo>
                    <a:lnTo>
                      <a:pt x="485" y="618"/>
                    </a:lnTo>
                    <a:lnTo>
                      <a:pt x="455" y="632"/>
                    </a:lnTo>
                    <a:lnTo>
                      <a:pt x="426" y="643"/>
                    </a:lnTo>
                    <a:lnTo>
                      <a:pt x="410" y="647"/>
                    </a:lnTo>
                    <a:lnTo>
                      <a:pt x="395" y="651"/>
                    </a:lnTo>
                    <a:lnTo>
                      <a:pt x="379" y="654"/>
                    </a:lnTo>
                    <a:lnTo>
                      <a:pt x="361" y="657"/>
                    </a:lnTo>
                    <a:lnTo>
                      <a:pt x="345" y="658"/>
                    </a:lnTo>
                    <a:lnTo>
                      <a:pt x="328" y="658"/>
                    </a:lnTo>
                    <a:lnTo>
                      <a:pt x="328" y="658"/>
                    </a:lnTo>
                    <a:close/>
                    <a:moveTo>
                      <a:pt x="328" y="38"/>
                    </a:moveTo>
                    <a:lnTo>
                      <a:pt x="328" y="38"/>
                    </a:lnTo>
                    <a:lnTo>
                      <a:pt x="298" y="39"/>
                    </a:lnTo>
                    <a:lnTo>
                      <a:pt x="270" y="44"/>
                    </a:lnTo>
                    <a:lnTo>
                      <a:pt x="242" y="51"/>
                    </a:lnTo>
                    <a:lnTo>
                      <a:pt x="215" y="61"/>
                    </a:lnTo>
                    <a:lnTo>
                      <a:pt x="190" y="74"/>
                    </a:lnTo>
                    <a:lnTo>
                      <a:pt x="165" y="87"/>
                    </a:lnTo>
                    <a:lnTo>
                      <a:pt x="143" y="105"/>
                    </a:lnTo>
                    <a:lnTo>
                      <a:pt x="122" y="124"/>
                    </a:lnTo>
                    <a:lnTo>
                      <a:pt x="104" y="144"/>
                    </a:lnTo>
                    <a:lnTo>
                      <a:pt x="87" y="167"/>
                    </a:lnTo>
                    <a:lnTo>
                      <a:pt x="73" y="191"/>
                    </a:lnTo>
                    <a:lnTo>
                      <a:pt x="61" y="216"/>
                    </a:lnTo>
                    <a:lnTo>
                      <a:pt x="50" y="243"/>
                    </a:lnTo>
                    <a:lnTo>
                      <a:pt x="43" y="270"/>
                    </a:lnTo>
                    <a:lnTo>
                      <a:pt x="39" y="300"/>
                    </a:lnTo>
                    <a:lnTo>
                      <a:pt x="38" y="329"/>
                    </a:lnTo>
                    <a:lnTo>
                      <a:pt x="38" y="329"/>
                    </a:lnTo>
                    <a:lnTo>
                      <a:pt x="39" y="359"/>
                    </a:lnTo>
                    <a:lnTo>
                      <a:pt x="43" y="388"/>
                    </a:lnTo>
                    <a:lnTo>
                      <a:pt x="50" y="415"/>
                    </a:lnTo>
                    <a:lnTo>
                      <a:pt x="61" y="442"/>
                    </a:lnTo>
                    <a:lnTo>
                      <a:pt x="73" y="467"/>
                    </a:lnTo>
                    <a:lnTo>
                      <a:pt x="87" y="492"/>
                    </a:lnTo>
                    <a:lnTo>
                      <a:pt x="104" y="514"/>
                    </a:lnTo>
                    <a:lnTo>
                      <a:pt x="122" y="534"/>
                    </a:lnTo>
                    <a:lnTo>
                      <a:pt x="143" y="553"/>
                    </a:lnTo>
                    <a:lnTo>
                      <a:pt x="165" y="571"/>
                    </a:lnTo>
                    <a:lnTo>
                      <a:pt x="190" y="585"/>
                    </a:lnTo>
                    <a:lnTo>
                      <a:pt x="215" y="598"/>
                    </a:lnTo>
                    <a:lnTo>
                      <a:pt x="242" y="607"/>
                    </a:lnTo>
                    <a:lnTo>
                      <a:pt x="270" y="614"/>
                    </a:lnTo>
                    <a:lnTo>
                      <a:pt x="298" y="619"/>
                    </a:lnTo>
                    <a:lnTo>
                      <a:pt x="328" y="620"/>
                    </a:lnTo>
                    <a:lnTo>
                      <a:pt x="328" y="620"/>
                    </a:lnTo>
                    <a:lnTo>
                      <a:pt x="357" y="619"/>
                    </a:lnTo>
                    <a:lnTo>
                      <a:pt x="387" y="614"/>
                    </a:lnTo>
                    <a:lnTo>
                      <a:pt x="415" y="607"/>
                    </a:lnTo>
                    <a:lnTo>
                      <a:pt x="442" y="598"/>
                    </a:lnTo>
                    <a:lnTo>
                      <a:pt x="467" y="585"/>
                    </a:lnTo>
                    <a:lnTo>
                      <a:pt x="490" y="571"/>
                    </a:lnTo>
                    <a:lnTo>
                      <a:pt x="513" y="553"/>
                    </a:lnTo>
                    <a:lnTo>
                      <a:pt x="533" y="534"/>
                    </a:lnTo>
                    <a:lnTo>
                      <a:pt x="552" y="514"/>
                    </a:lnTo>
                    <a:lnTo>
                      <a:pt x="569" y="492"/>
                    </a:lnTo>
                    <a:lnTo>
                      <a:pt x="584" y="467"/>
                    </a:lnTo>
                    <a:lnTo>
                      <a:pt x="596" y="442"/>
                    </a:lnTo>
                    <a:lnTo>
                      <a:pt x="606" y="415"/>
                    </a:lnTo>
                    <a:lnTo>
                      <a:pt x="614" y="388"/>
                    </a:lnTo>
                    <a:lnTo>
                      <a:pt x="618" y="359"/>
                    </a:lnTo>
                    <a:lnTo>
                      <a:pt x="619" y="329"/>
                    </a:lnTo>
                    <a:lnTo>
                      <a:pt x="619" y="329"/>
                    </a:lnTo>
                    <a:lnTo>
                      <a:pt x="618" y="300"/>
                    </a:lnTo>
                    <a:lnTo>
                      <a:pt x="614" y="270"/>
                    </a:lnTo>
                    <a:lnTo>
                      <a:pt x="606" y="243"/>
                    </a:lnTo>
                    <a:lnTo>
                      <a:pt x="596" y="216"/>
                    </a:lnTo>
                    <a:lnTo>
                      <a:pt x="584" y="191"/>
                    </a:lnTo>
                    <a:lnTo>
                      <a:pt x="569" y="167"/>
                    </a:lnTo>
                    <a:lnTo>
                      <a:pt x="552" y="144"/>
                    </a:lnTo>
                    <a:lnTo>
                      <a:pt x="533" y="124"/>
                    </a:lnTo>
                    <a:lnTo>
                      <a:pt x="513" y="105"/>
                    </a:lnTo>
                    <a:lnTo>
                      <a:pt x="490" y="87"/>
                    </a:lnTo>
                    <a:lnTo>
                      <a:pt x="467" y="74"/>
                    </a:lnTo>
                    <a:lnTo>
                      <a:pt x="442" y="61"/>
                    </a:lnTo>
                    <a:lnTo>
                      <a:pt x="415" y="51"/>
                    </a:lnTo>
                    <a:lnTo>
                      <a:pt x="387" y="44"/>
                    </a:lnTo>
                    <a:lnTo>
                      <a:pt x="357" y="39"/>
                    </a:lnTo>
                    <a:lnTo>
                      <a:pt x="328" y="38"/>
                    </a:lnTo>
                    <a:lnTo>
                      <a:pt x="32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44" name="Freeform 238">
                <a:extLst>
                  <a:ext uri="{FF2B5EF4-FFF2-40B4-BE49-F238E27FC236}">
                    <a16:creationId xmlns:a16="http://schemas.microsoft.com/office/drawing/2014/main" id="{B8EE4C94-3A1F-4C61-9418-4D110AA30FEF}"/>
                  </a:ext>
                </a:extLst>
              </p:cNvPr>
              <p:cNvSpPr>
                <a:spLocks/>
              </p:cNvSpPr>
              <p:nvPr/>
            </p:nvSpPr>
            <p:spPr bwMode="auto">
              <a:xfrm>
                <a:off x="3333751" y="2017711"/>
                <a:ext cx="101600" cy="77788"/>
              </a:xfrm>
              <a:custGeom>
                <a:avLst/>
                <a:gdLst>
                  <a:gd name="T0" fmla="*/ 38 w 129"/>
                  <a:gd name="T1" fmla="*/ 98 h 98"/>
                  <a:gd name="T2" fmla="*/ 38 w 129"/>
                  <a:gd name="T3" fmla="*/ 98 h 98"/>
                  <a:gd name="T4" fmla="*/ 53 w 129"/>
                  <a:gd name="T5" fmla="*/ 76 h 98"/>
                  <a:gd name="T6" fmla="*/ 73 w 129"/>
                  <a:gd name="T7" fmla="*/ 52 h 98"/>
                  <a:gd name="T8" fmla="*/ 85 w 129"/>
                  <a:gd name="T9" fmla="*/ 40 h 98"/>
                  <a:gd name="T10" fmla="*/ 98 w 129"/>
                  <a:gd name="T11" fmla="*/ 28 h 98"/>
                  <a:gd name="T12" fmla="*/ 113 w 129"/>
                  <a:gd name="T13" fmla="*/ 16 h 98"/>
                  <a:gd name="T14" fmla="*/ 129 w 129"/>
                  <a:gd name="T15" fmla="*/ 4 h 98"/>
                  <a:gd name="T16" fmla="*/ 129 w 129"/>
                  <a:gd name="T17" fmla="*/ 4 h 98"/>
                  <a:gd name="T18" fmla="*/ 115 w 129"/>
                  <a:gd name="T19" fmla="*/ 1 h 98"/>
                  <a:gd name="T20" fmla="*/ 100 w 129"/>
                  <a:gd name="T21" fmla="*/ 0 h 98"/>
                  <a:gd name="T22" fmla="*/ 85 w 129"/>
                  <a:gd name="T23" fmla="*/ 1 h 98"/>
                  <a:gd name="T24" fmla="*/ 70 w 129"/>
                  <a:gd name="T25" fmla="*/ 4 h 98"/>
                  <a:gd name="T26" fmla="*/ 55 w 129"/>
                  <a:gd name="T27" fmla="*/ 8 h 98"/>
                  <a:gd name="T28" fmla="*/ 42 w 129"/>
                  <a:gd name="T29" fmla="*/ 14 h 98"/>
                  <a:gd name="T30" fmla="*/ 30 w 129"/>
                  <a:gd name="T31" fmla="*/ 22 h 98"/>
                  <a:gd name="T32" fmla="*/ 18 w 129"/>
                  <a:gd name="T33" fmla="*/ 33 h 98"/>
                  <a:gd name="T34" fmla="*/ 18 w 129"/>
                  <a:gd name="T35" fmla="*/ 33 h 98"/>
                  <a:gd name="T36" fmla="*/ 8 w 129"/>
                  <a:gd name="T37" fmla="*/ 44 h 98"/>
                  <a:gd name="T38" fmla="*/ 0 w 129"/>
                  <a:gd name="T39" fmla="*/ 56 h 98"/>
                  <a:gd name="T40" fmla="*/ 0 w 129"/>
                  <a:gd name="T41" fmla="*/ 56 h 98"/>
                  <a:gd name="T42" fmla="*/ 0 w 129"/>
                  <a:gd name="T43" fmla="*/ 59 h 98"/>
                  <a:gd name="T44" fmla="*/ 2 w 129"/>
                  <a:gd name="T45" fmla="*/ 61 h 98"/>
                  <a:gd name="T46" fmla="*/ 38 w 129"/>
                  <a:gd name="T4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98">
                    <a:moveTo>
                      <a:pt x="38" y="98"/>
                    </a:moveTo>
                    <a:lnTo>
                      <a:pt x="38" y="98"/>
                    </a:lnTo>
                    <a:lnTo>
                      <a:pt x="53" y="76"/>
                    </a:lnTo>
                    <a:lnTo>
                      <a:pt x="73" y="52"/>
                    </a:lnTo>
                    <a:lnTo>
                      <a:pt x="85" y="40"/>
                    </a:lnTo>
                    <a:lnTo>
                      <a:pt x="98" y="28"/>
                    </a:lnTo>
                    <a:lnTo>
                      <a:pt x="113" y="16"/>
                    </a:lnTo>
                    <a:lnTo>
                      <a:pt x="129" y="4"/>
                    </a:lnTo>
                    <a:lnTo>
                      <a:pt x="129" y="4"/>
                    </a:lnTo>
                    <a:lnTo>
                      <a:pt x="115" y="1"/>
                    </a:lnTo>
                    <a:lnTo>
                      <a:pt x="100" y="0"/>
                    </a:lnTo>
                    <a:lnTo>
                      <a:pt x="85" y="1"/>
                    </a:lnTo>
                    <a:lnTo>
                      <a:pt x="70" y="4"/>
                    </a:lnTo>
                    <a:lnTo>
                      <a:pt x="55" y="8"/>
                    </a:lnTo>
                    <a:lnTo>
                      <a:pt x="42" y="14"/>
                    </a:lnTo>
                    <a:lnTo>
                      <a:pt x="30" y="22"/>
                    </a:lnTo>
                    <a:lnTo>
                      <a:pt x="18" y="33"/>
                    </a:lnTo>
                    <a:lnTo>
                      <a:pt x="18" y="33"/>
                    </a:lnTo>
                    <a:lnTo>
                      <a:pt x="8" y="44"/>
                    </a:lnTo>
                    <a:lnTo>
                      <a:pt x="0" y="56"/>
                    </a:lnTo>
                    <a:lnTo>
                      <a:pt x="0" y="56"/>
                    </a:lnTo>
                    <a:lnTo>
                      <a:pt x="0" y="59"/>
                    </a:lnTo>
                    <a:lnTo>
                      <a:pt x="2" y="61"/>
                    </a:lnTo>
                    <a:lnTo>
                      <a:pt x="38"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45" name="Freeform 239">
                <a:extLst>
                  <a:ext uri="{FF2B5EF4-FFF2-40B4-BE49-F238E27FC236}">
                    <a16:creationId xmlns:a16="http://schemas.microsoft.com/office/drawing/2014/main" id="{55B20BE0-8BC0-45B2-A5EE-F7BC9E83AC3D}"/>
                  </a:ext>
                </a:extLst>
              </p:cNvPr>
              <p:cNvSpPr>
                <a:spLocks/>
              </p:cNvSpPr>
              <p:nvPr/>
            </p:nvSpPr>
            <p:spPr bwMode="auto">
              <a:xfrm>
                <a:off x="3463926" y="2124067"/>
                <a:ext cx="79375" cy="104775"/>
              </a:xfrm>
              <a:custGeom>
                <a:avLst/>
                <a:gdLst>
                  <a:gd name="T0" fmla="*/ 0 w 99"/>
                  <a:gd name="T1" fmla="*/ 92 h 130"/>
                  <a:gd name="T2" fmla="*/ 37 w 99"/>
                  <a:gd name="T3" fmla="*/ 129 h 130"/>
                  <a:gd name="T4" fmla="*/ 37 w 99"/>
                  <a:gd name="T5" fmla="*/ 129 h 130"/>
                  <a:gd name="T6" fmla="*/ 40 w 99"/>
                  <a:gd name="T7" fmla="*/ 130 h 130"/>
                  <a:gd name="T8" fmla="*/ 40 w 99"/>
                  <a:gd name="T9" fmla="*/ 130 h 130"/>
                  <a:gd name="T10" fmla="*/ 43 w 99"/>
                  <a:gd name="T11" fmla="*/ 129 h 130"/>
                  <a:gd name="T12" fmla="*/ 43 w 99"/>
                  <a:gd name="T13" fmla="*/ 129 h 130"/>
                  <a:gd name="T14" fmla="*/ 55 w 99"/>
                  <a:gd name="T15" fmla="*/ 121 h 130"/>
                  <a:gd name="T16" fmla="*/ 65 w 99"/>
                  <a:gd name="T17" fmla="*/ 111 h 130"/>
                  <a:gd name="T18" fmla="*/ 65 w 99"/>
                  <a:gd name="T19" fmla="*/ 111 h 130"/>
                  <a:gd name="T20" fmla="*/ 76 w 99"/>
                  <a:gd name="T21" fmla="*/ 101 h 130"/>
                  <a:gd name="T22" fmla="*/ 84 w 99"/>
                  <a:gd name="T23" fmla="*/ 87 h 130"/>
                  <a:gd name="T24" fmla="*/ 91 w 99"/>
                  <a:gd name="T25" fmla="*/ 74 h 130"/>
                  <a:gd name="T26" fmla="*/ 95 w 99"/>
                  <a:gd name="T27" fmla="*/ 60 h 130"/>
                  <a:gd name="T28" fmla="*/ 98 w 99"/>
                  <a:gd name="T29" fmla="*/ 45 h 130"/>
                  <a:gd name="T30" fmla="*/ 99 w 99"/>
                  <a:gd name="T31" fmla="*/ 31 h 130"/>
                  <a:gd name="T32" fmla="*/ 98 w 99"/>
                  <a:gd name="T33" fmla="*/ 16 h 130"/>
                  <a:gd name="T34" fmla="*/ 94 w 99"/>
                  <a:gd name="T35" fmla="*/ 0 h 130"/>
                  <a:gd name="T36" fmla="*/ 94 w 99"/>
                  <a:gd name="T37" fmla="*/ 0 h 130"/>
                  <a:gd name="T38" fmla="*/ 83 w 99"/>
                  <a:gd name="T39" fmla="*/ 16 h 130"/>
                  <a:gd name="T40" fmla="*/ 71 w 99"/>
                  <a:gd name="T41" fmla="*/ 31 h 130"/>
                  <a:gd name="T42" fmla="*/ 59 w 99"/>
                  <a:gd name="T43" fmla="*/ 44 h 130"/>
                  <a:gd name="T44" fmla="*/ 47 w 99"/>
                  <a:gd name="T45" fmla="*/ 56 h 130"/>
                  <a:gd name="T46" fmla="*/ 22 w 99"/>
                  <a:gd name="T47" fmla="*/ 76 h 130"/>
                  <a:gd name="T48" fmla="*/ 0 w 99"/>
                  <a:gd name="T49" fmla="*/ 92 h 130"/>
                  <a:gd name="T50" fmla="*/ 0 w 99"/>
                  <a:gd name="T51" fmla="*/ 9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30">
                    <a:moveTo>
                      <a:pt x="0" y="92"/>
                    </a:moveTo>
                    <a:lnTo>
                      <a:pt x="37" y="129"/>
                    </a:lnTo>
                    <a:lnTo>
                      <a:pt x="37" y="129"/>
                    </a:lnTo>
                    <a:lnTo>
                      <a:pt x="40" y="130"/>
                    </a:lnTo>
                    <a:lnTo>
                      <a:pt x="40" y="130"/>
                    </a:lnTo>
                    <a:lnTo>
                      <a:pt x="43" y="129"/>
                    </a:lnTo>
                    <a:lnTo>
                      <a:pt x="43" y="129"/>
                    </a:lnTo>
                    <a:lnTo>
                      <a:pt x="55" y="121"/>
                    </a:lnTo>
                    <a:lnTo>
                      <a:pt x="65" y="111"/>
                    </a:lnTo>
                    <a:lnTo>
                      <a:pt x="65" y="111"/>
                    </a:lnTo>
                    <a:lnTo>
                      <a:pt x="76" y="101"/>
                    </a:lnTo>
                    <a:lnTo>
                      <a:pt x="84" y="87"/>
                    </a:lnTo>
                    <a:lnTo>
                      <a:pt x="91" y="74"/>
                    </a:lnTo>
                    <a:lnTo>
                      <a:pt x="95" y="60"/>
                    </a:lnTo>
                    <a:lnTo>
                      <a:pt x="98" y="45"/>
                    </a:lnTo>
                    <a:lnTo>
                      <a:pt x="99" y="31"/>
                    </a:lnTo>
                    <a:lnTo>
                      <a:pt x="98" y="16"/>
                    </a:lnTo>
                    <a:lnTo>
                      <a:pt x="94" y="0"/>
                    </a:lnTo>
                    <a:lnTo>
                      <a:pt x="94" y="0"/>
                    </a:lnTo>
                    <a:lnTo>
                      <a:pt x="83" y="16"/>
                    </a:lnTo>
                    <a:lnTo>
                      <a:pt x="71" y="31"/>
                    </a:lnTo>
                    <a:lnTo>
                      <a:pt x="59" y="44"/>
                    </a:lnTo>
                    <a:lnTo>
                      <a:pt x="47" y="56"/>
                    </a:lnTo>
                    <a:lnTo>
                      <a:pt x="22" y="76"/>
                    </a:lnTo>
                    <a:lnTo>
                      <a:pt x="0" y="92"/>
                    </a:lnTo>
                    <a:lnTo>
                      <a:pt x="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46" name="Freeform 240">
                <a:extLst>
                  <a:ext uri="{FF2B5EF4-FFF2-40B4-BE49-F238E27FC236}">
                    <a16:creationId xmlns:a16="http://schemas.microsoft.com/office/drawing/2014/main" id="{10D1B64F-65F5-44F1-B9A0-00AEDC2CB33E}"/>
                  </a:ext>
                </a:extLst>
              </p:cNvPr>
              <p:cNvSpPr>
                <a:spLocks/>
              </p:cNvSpPr>
              <p:nvPr/>
            </p:nvSpPr>
            <p:spPr bwMode="auto">
              <a:xfrm>
                <a:off x="3330576" y="2178048"/>
                <a:ext cx="52388" cy="50800"/>
              </a:xfrm>
              <a:custGeom>
                <a:avLst/>
                <a:gdLst>
                  <a:gd name="T0" fmla="*/ 5 w 64"/>
                  <a:gd name="T1" fmla="*/ 64 h 64"/>
                  <a:gd name="T2" fmla="*/ 5 w 64"/>
                  <a:gd name="T3" fmla="*/ 64 h 64"/>
                  <a:gd name="T4" fmla="*/ 14 w 64"/>
                  <a:gd name="T5" fmla="*/ 64 h 64"/>
                  <a:gd name="T6" fmla="*/ 14 w 64"/>
                  <a:gd name="T7" fmla="*/ 64 h 64"/>
                  <a:gd name="T8" fmla="*/ 29 w 64"/>
                  <a:gd name="T9" fmla="*/ 64 h 64"/>
                  <a:gd name="T10" fmla="*/ 40 w 64"/>
                  <a:gd name="T11" fmla="*/ 63 h 64"/>
                  <a:gd name="T12" fmla="*/ 49 w 64"/>
                  <a:gd name="T13" fmla="*/ 59 h 64"/>
                  <a:gd name="T14" fmla="*/ 55 w 64"/>
                  <a:gd name="T15" fmla="*/ 55 h 64"/>
                  <a:gd name="T16" fmla="*/ 55 w 64"/>
                  <a:gd name="T17" fmla="*/ 55 h 64"/>
                  <a:gd name="T18" fmla="*/ 59 w 64"/>
                  <a:gd name="T19" fmla="*/ 50 h 64"/>
                  <a:gd name="T20" fmla="*/ 61 w 64"/>
                  <a:gd name="T21" fmla="*/ 44 h 64"/>
                  <a:gd name="T22" fmla="*/ 64 w 64"/>
                  <a:gd name="T23" fmla="*/ 39 h 64"/>
                  <a:gd name="T24" fmla="*/ 64 w 64"/>
                  <a:gd name="T25" fmla="*/ 32 h 64"/>
                  <a:gd name="T26" fmla="*/ 64 w 64"/>
                  <a:gd name="T27" fmla="*/ 32 h 64"/>
                  <a:gd name="T28" fmla="*/ 64 w 64"/>
                  <a:gd name="T29" fmla="*/ 27 h 64"/>
                  <a:gd name="T30" fmla="*/ 61 w 64"/>
                  <a:gd name="T31" fmla="*/ 20 h 64"/>
                  <a:gd name="T32" fmla="*/ 59 w 64"/>
                  <a:gd name="T33" fmla="*/ 15 h 64"/>
                  <a:gd name="T34" fmla="*/ 55 w 64"/>
                  <a:gd name="T35" fmla="*/ 9 h 64"/>
                  <a:gd name="T36" fmla="*/ 55 w 64"/>
                  <a:gd name="T37" fmla="*/ 9 h 64"/>
                  <a:gd name="T38" fmla="*/ 51 w 64"/>
                  <a:gd name="T39" fmla="*/ 5 h 64"/>
                  <a:gd name="T40" fmla="*/ 45 w 64"/>
                  <a:gd name="T41" fmla="*/ 3 h 64"/>
                  <a:gd name="T42" fmla="*/ 39 w 64"/>
                  <a:gd name="T43" fmla="*/ 1 h 64"/>
                  <a:gd name="T44" fmla="*/ 32 w 64"/>
                  <a:gd name="T45" fmla="*/ 0 h 64"/>
                  <a:gd name="T46" fmla="*/ 32 w 64"/>
                  <a:gd name="T47" fmla="*/ 0 h 64"/>
                  <a:gd name="T48" fmla="*/ 27 w 64"/>
                  <a:gd name="T49" fmla="*/ 1 h 64"/>
                  <a:gd name="T50" fmla="*/ 20 w 64"/>
                  <a:gd name="T51" fmla="*/ 3 h 64"/>
                  <a:gd name="T52" fmla="*/ 14 w 64"/>
                  <a:gd name="T53" fmla="*/ 5 h 64"/>
                  <a:gd name="T54" fmla="*/ 10 w 64"/>
                  <a:gd name="T55" fmla="*/ 9 h 64"/>
                  <a:gd name="T56" fmla="*/ 10 w 64"/>
                  <a:gd name="T57" fmla="*/ 9 h 64"/>
                  <a:gd name="T58" fmla="*/ 6 w 64"/>
                  <a:gd name="T59" fmla="*/ 15 h 64"/>
                  <a:gd name="T60" fmla="*/ 4 w 64"/>
                  <a:gd name="T61" fmla="*/ 23 h 64"/>
                  <a:gd name="T62" fmla="*/ 1 w 64"/>
                  <a:gd name="T63" fmla="*/ 30 h 64"/>
                  <a:gd name="T64" fmla="*/ 1 w 64"/>
                  <a:gd name="T65" fmla="*/ 38 h 64"/>
                  <a:gd name="T66" fmla="*/ 0 w 64"/>
                  <a:gd name="T67" fmla="*/ 52 h 64"/>
                  <a:gd name="T68" fmla="*/ 1 w 64"/>
                  <a:gd name="T69" fmla="*/ 60 h 64"/>
                  <a:gd name="T70" fmla="*/ 1 w 64"/>
                  <a:gd name="T71" fmla="*/ 60 h 64"/>
                  <a:gd name="T72" fmla="*/ 2 w 64"/>
                  <a:gd name="T73" fmla="*/ 63 h 64"/>
                  <a:gd name="T74" fmla="*/ 5 w 64"/>
                  <a:gd name="T75" fmla="*/ 64 h 64"/>
                  <a:gd name="T76" fmla="*/ 5 w 64"/>
                  <a:gd name="T7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64">
                    <a:moveTo>
                      <a:pt x="5" y="64"/>
                    </a:moveTo>
                    <a:lnTo>
                      <a:pt x="5" y="64"/>
                    </a:lnTo>
                    <a:lnTo>
                      <a:pt x="14" y="64"/>
                    </a:lnTo>
                    <a:lnTo>
                      <a:pt x="14" y="64"/>
                    </a:lnTo>
                    <a:lnTo>
                      <a:pt x="29" y="64"/>
                    </a:lnTo>
                    <a:lnTo>
                      <a:pt x="40" y="63"/>
                    </a:lnTo>
                    <a:lnTo>
                      <a:pt x="49" y="59"/>
                    </a:lnTo>
                    <a:lnTo>
                      <a:pt x="55" y="55"/>
                    </a:lnTo>
                    <a:lnTo>
                      <a:pt x="55" y="55"/>
                    </a:lnTo>
                    <a:lnTo>
                      <a:pt x="59" y="50"/>
                    </a:lnTo>
                    <a:lnTo>
                      <a:pt x="61" y="44"/>
                    </a:lnTo>
                    <a:lnTo>
                      <a:pt x="64" y="39"/>
                    </a:lnTo>
                    <a:lnTo>
                      <a:pt x="64" y="32"/>
                    </a:lnTo>
                    <a:lnTo>
                      <a:pt x="64" y="32"/>
                    </a:lnTo>
                    <a:lnTo>
                      <a:pt x="64" y="27"/>
                    </a:lnTo>
                    <a:lnTo>
                      <a:pt x="61" y="20"/>
                    </a:lnTo>
                    <a:lnTo>
                      <a:pt x="59" y="15"/>
                    </a:lnTo>
                    <a:lnTo>
                      <a:pt x="55" y="9"/>
                    </a:lnTo>
                    <a:lnTo>
                      <a:pt x="55" y="9"/>
                    </a:lnTo>
                    <a:lnTo>
                      <a:pt x="51" y="5"/>
                    </a:lnTo>
                    <a:lnTo>
                      <a:pt x="45" y="3"/>
                    </a:lnTo>
                    <a:lnTo>
                      <a:pt x="39" y="1"/>
                    </a:lnTo>
                    <a:lnTo>
                      <a:pt x="32" y="0"/>
                    </a:lnTo>
                    <a:lnTo>
                      <a:pt x="32" y="0"/>
                    </a:lnTo>
                    <a:lnTo>
                      <a:pt x="27" y="1"/>
                    </a:lnTo>
                    <a:lnTo>
                      <a:pt x="20" y="3"/>
                    </a:lnTo>
                    <a:lnTo>
                      <a:pt x="14" y="5"/>
                    </a:lnTo>
                    <a:lnTo>
                      <a:pt x="10" y="9"/>
                    </a:lnTo>
                    <a:lnTo>
                      <a:pt x="10" y="9"/>
                    </a:lnTo>
                    <a:lnTo>
                      <a:pt x="6" y="15"/>
                    </a:lnTo>
                    <a:lnTo>
                      <a:pt x="4" y="23"/>
                    </a:lnTo>
                    <a:lnTo>
                      <a:pt x="1" y="30"/>
                    </a:lnTo>
                    <a:lnTo>
                      <a:pt x="1" y="38"/>
                    </a:lnTo>
                    <a:lnTo>
                      <a:pt x="0" y="52"/>
                    </a:lnTo>
                    <a:lnTo>
                      <a:pt x="1" y="60"/>
                    </a:lnTo>
                    <a:lnTo>
                      <a:pt x="1" y="60"/>
                    </a:lnTo>
                    <a:lnTo>
                      <a:pt x="2" y="63"/>
                    </a:lnTo>
                    <a:lnTo>
                      <a:pt x="5" y="64"/>
                    </a:lnTo>
                    <a:lnTo>
                      <a:pt x="5"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47" name="Freeform 241">
                <a:extLst>
                  <a:ext uri="{FF2B5EF4-FFF2-40B4-BE49-F238E27FC236}">
                    <a16:creationId xmlns:a16="http://schemas.microsoft.com/office/drawing/2014/main" id="{BCAB3A30-88AC-4882-AAE6-B1028CF25270}"/>
                  </a:ext>
                </a:extLst>
              </p:cNvPr>
              <p:cNvSpPr>
                <a:spLocks/>
              </p:cNvSpPr>
              <p:nvPr/>
            </p:nvSpPr>
            <p:spPr bwMode="auto">
              <a:xfrm>
                <a:off x="3492501" y="1987547"/>
                <a:ext cx="80963" cy="80963"/>
              </a:xfrm>
              <a:custGeom>
                <a:avLst/>
                <a:gdLst>
                  <a:gd name="T0" fmla="*/ 79 w 102"/>
                  <a:gd name="T1" fmla="*/ 102 h 102"/>
                  <a:gd name="T2" fmla="*/ 79 w 102"/>
                  <a:gd name="T3" fmla="*/ 102 h 102"/>
                  <a:gd name="T4" fmla="*/ 87 w 102"/>
                  <a:gd name="T5" fmla="*/ 80 h 102"/>
                  <a:gd name="T6" fmla="*/ 94 w 102"/>
                  <a:gd name="T7" fmla="*/ 56 h 102"/>
                  <a:gd name="T8" fmla="*/ 99 w 102"/>
                  <a:gd name="T9" fmla="*/ 32 h 102"/>
                  <a:gd name="T10" fmla="*/ 102 w 102"/>
                  <a:gd name="T11" fmla="*/ 5 h 102"/>
                  <a:gd name="T12" fmla="*/ 102 w 102"/>
                  <a:gd name="T13" fmla="*/ 5 h 102"/>
                  <a:gd name="T14" fmla="*/ 100 w 102"/>
                  <a:gd name="T15" fmla="*/ 4 h 102"/>
                  <a:gd name="T16" fmla="*/ 99 w 102"/>
                  <a:gd name="T17" fmla="*/ 1 h 102"/>
                  <a:gd name="T18" fmla="*/ 99 w 102"/>
                  <a:gd name="T19" fmla="*/ 1 h 102"/>
                  <a:gd name="T20" fmla="*/ 98 w 102"/>
                  <a:gd name="T21" fmla="*/ 0 h 102"/>
                  <a:gd name="T22" fmla="*/ 96 w 102"/>
                  <a:gd name="T23" fmla="*/ 0 h 102"/>
                  <a:gd name="T24" fmla="*/ 96 w 102"/>
                  <a:gd name="T25" fmla="*/ 0 h 102"/>
                  <a:gd name="T26" fmla="*/ 70 w 102"/>
                  <a:gd name="T27" fmla="*/ 2 h 102"/>
                  <a:gd name="T28" fmla="*/ 44 w 102"/>
                  <a:gd name="T29" fmla="*/ 6 h 102"/>
                  <a:gd name="T30" fmla="*/ 21 w 102"/>
                  <a:gd name="T31" fmla="*/ 13 h 102"/>
                  <a:gd name="T32" fmla="*/ 0 w 102"/>
                  <a:gd name="T33" fmla="*/ 21 h 102"/>
                  <a:gd name="T34" fmla="*/ 79 w 102"/>
                  <a:gd name="T3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2">
                    <a:moveTo>
                      <a:pt x="79" y="102"/>
                    </a:moveTo>
                    <a:lnTo>
                      <a:pt x="79" y="102"/>
                    </a:lnTo>
                    <a:lnTo>
                      <a:pt x="87" y="80"/>
                    </a:lnTo>
                    <a:lnTo>
                      <a:pt x="94" y="56"/>
                    </a:lnTo>
                    <a:lnTo>
                      <a:pt x="99" y="32"/>
                    </a:lnTo>
                    <a:lnTo>
                      <a:pt x="102" y="5"/>
                    </a:lnTo>
                    <a:lnTo>
                      <a:pt x="102" y="5"/>
                    </a:lnTo>
                    <a:lnTo>
                      <a:pt x="100" y="4"/>
                    </a:lnTo>
                    <a:lnTo>
                      <a:pt x="99" y="1"/>
                    </a:lnTo>
                    <a:lnTo>
                      <a:pt x="99" y="1"/>
                    </a:lnTo>
                    <a:lnTo>
                      <a:pt x="98" y="0"/>
                    </a:lnTo>
                    <a:lnTo>
                      <a:pt x="96" y="0"/>
                    </a:lnTo>
                    <a:lnTo>
                      <a:pt x="96" y="0"/>
                    </a:lnTo>
                    <a:lnTo>
                      <a:pt x="70" y="2"/>
                    </a:lnTo>
                    <a:lnTo>
                      <a:pt x="44" y="6"/>
                    </a:lnTo>
                    <a:lnTo>
                      <a:pt x="21" y="13"/>
                    </a:lnTo>
                    <a:lnTo>
                      <a:pt x="0" y="21"/>
                    </a:lnTo>
                    <a:lnTo>
                      <a:pt x="7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48" name="Freeform 242">
                <a:extLst>
                  <a:ext uri="{FF2B5EF4-FFF2-40B4-BE49-F238E27FC236}">
                    <a16:creationId xmlns:a16="http://schemas.microsoft.com/office/drawing/2014/main" id="{D3E678DC-A206-4814-954B-7A865E81E592}"/>
                  </a:ext>
                </a:extLst>
              </p:cNvPr>
              <p:cNvSpPr>
                <a:spLocks noEditPoints="1"/>
              </p:cNvSpPr>
              <p:nvPr/>
            </p:nvSpPr>
            <p:spPr bwMode="auto">
              <a:xfrm>
                <a:off x="3360738" y="2016127"/>
                <a:ext cx="184150" cy="184150"/>
              </a:xfrm>
              <a:custGeom>
                <a:avLst/>
                <a:gdLst>
                  <a:gd name="T0" fmla="*/ 147 w 231"/>
                  <a:gd name="T1" fmla="*/ 0 h 232"/>
                  <a:gd name="T2" fmla="*/ 110 w 231"/>
                  <a:gd name="T3" fmla="*/ 20 h 232"/>
                  <a:gd name="T4" fmla="*/ 80 w 231"/>
                  <a:gd name="T5" fmla="*/ 44 h 232"/>
                  <a:gd name="T6" fmla="*/ 54 w 231"/>
                  <a:gd name="T7" fmla="*/ 68 h 232"/>
                  <a:gd name="T8" fmla="*/ 19 w 231"/>
                  <a:gd name="T9" fmla="*/ 114 h 232"/>
                  <a:gd name="T10" fmla="*/ 0 w 231"/>
                  <a:gd name="T11" fmla="*/ 149 h 232"/>
                  <a:gd name="T12" fmla="*/ 0 w 231"/>
                  <a:gd name="T13" fmla="*/ 152 h 232"/>
                  <a:gd name="T14" fmla="*/ 78 w 231"/>
                  <a:gd name="T15" fmla="*/ 231 h 232"/>
                  <a:gd name="T16" fmla="*/ 81 w 231"/>
                  <a:gd name="T17" fmla="*/ 232 h 232"/>
                  <a:gd name="T18" fmla="*/ 84 w 231"/>
                  <a:gd name="T19" fmla="*/ 232 h 232"/>
                  <a:gd name="T20" fmla="*/ 100 w 231"/>
                  <a:gd name="T21" fmla="*/ 223 h 232"/>
                  <a:gd name="T22" fmla="*/ 140 w 231"/>
                  <a:gd name="T23" fmla="*/ 197 h 232"/>
                  <a:gd name="T24" fmla="*/ 176 w 231"/>
                  <a:gd name="T25" fmla="*/ 165 h 232"/>
                  <a:gd name="T26" fmla="*/ 200 w 231"/>
                  <a:gd name="T27" fmla="*/ 138 h 232"/>
                  <a:gd name="T28" fmla="*/ 222 w 231"/>
                  <a:gd name="T29" fmla="*/ 105 h 232"/>
                  <a:gd name="T30" fmla="*/ 147 w 231"/>
                  <a:gd name="T31" fmla="*/ 0 h 232"/>
                  <a:gd name="T32" fmla="*/ 152 w 231"/>
                  <a:gd name="T33" fmla="*/ 126 h 232"/>
                  <a:gd name="T34" fmla="*/ 141 w 231"/>
                  <a:gd name="T35" fmla="*/ 133 h 232"/>
                  <a:gd name="T36" fmla="*/ 129 w 231"/>
                  <a:gd name="T37" fmla="*/ 135 h 232"/>
                  <a:gd name="T38" fmla="*/ 122 w 231"/>
                  <a:gd name="T39" fmla="*/ 134 h 232"/>
                  <a:gd name="T40" fmla="*/ 112 w 231"/>
                  <a:gd name="T41" fmla="*/ 130 h 232"/>
                  <a:gd name="T42" fmla="*/ 106 w 231"/>
                  <a:gd name="T43" fmla="*/ 126 h 232"/>
                  <a:gd name="T44" fmla="*/ 100 w 231"/>
                  <a:gd name="T45" fmla="*/ 115 h 232"/>
                  <a:gd name="T46" fmla="*/ 97 w 231"/>
                  <a:gd name="T47" fmla="*/ 103 h 232"/>
                  <a:gd name="T48" fmla="*/ 100 w 231"/>
                  <a:gd name="T49" fmla="*/ 91 h 232"/>
                  <a:gd name="T50" fmla="*/ 106 w 231"/>
                  <a:gd name="T51" fmla="*/ 80 h 232"/>
                  <a:gd name="T52" fmla="*/ 112 w 231"/>
                  <a:gd name="T53" fmla="*/ 76 h 232"/>
                  <a:gd name="T54" fmla="*/ 122 w 231"/>
                  <a:gd name="T55" fmla="*/ 71 h 232"/>
                  <a:gd name="T56" fmla="*/ 129 w 231"/>
                  <a:gd name="T57" fmla="*/ 71 h 232"/>
                  <a:gd name="T58" fmla="*/ 141 w 231"/>
                  <a:gd name="T59" fmla="*/ 74 h 232"/>
                  <a:gd name="T60" fmla="*/ 152 w 231"/>
                  <a:gd name="T61" fmla="*/ 80 h 232"/>
                  <a:gd name="T62" fmla="*/ 156 w 231"/>
                  <a:gd name="T63" fmla="*/ 86 h 232"/>
                  <a:gd name="T64" fmla="*/ 160 w 231"/>
                  <a:gd name="T65" fmla="*/ 97 h 232"/>
                  <a:gd name="T66" fmla="*/ 160 w 231"/>
                  <a:gd name="T67" fmla="*/ 109 h 232"/>
                  <a:gd name="T68" fmla="*/ 156 w 231"/>
                  <a:gd name="T69" fmla="*/ 121 h 232"/>
                  <a:gd name="T70" fmla="*/ 152 w 231"/>
                  <a:gd name="T71" fmla="*/ 12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1" h="232">
                    <a:moveTo>
                      <a:pt x="147" y="0"/>
                    </a:moveTo>
                    <a:lnTo>
                      <a:pt x="147" y="0"/>
                    </a:lnTo>
                    <a:lnTo>
                      <a:pt x="128" y="9"/>
                    </a:lnTo>
                    <a:lnTo>
                      <a:pt x="110" y="20"/>
                    </a:lnTo>
                    <a:lnTo>
                      <a:pt x="94" y="32"/>
                    </a:lnTo>
                    <a:lnTo>
                      <a:pt x="80" y="44"/>
                    </a:lnTo>
                    <a:lnTo>
                      <a:pt x="66" y="56"/>
                    </a:lnTo>
                    <a:lnTo>
                      <a:pt x="54" y="68"/>
                    </a:lnTo>
                    <a:lnTo>
                      <a:pt x="34" y="93"/>
                    </a:lnTo>
                    <a:lnTo>
                      <a:pt x="19" y="114"/>
                    </a:lnTo>
                    <a:lnTo>
                      <a:pt x="8" y="131"/>
                    </a:lnTo>
                    <a:lnTo>
                      <a:pt x="0" y="149"/>
                    </a:lnTo>
                    <a:lnTo>
                      <a:pt x="0" y="149"/>
                    </a:lnTo>
                    <a:lnTo>
                      <a:pt x="0" y="152"/>
                    </a:lnTo>
                    <a:lnTo>
                      <a:pt x="2" y="154"/>
                    </a:lnTo>
                    <a:lnTo>
                      <a:pt x="78" y="231"/>
                    </a:lnTo>
                    <a:lnTo>
                      <a:pt x="78" y="231"/>
                    </a:lnTo>
                    <a:lnTo>
                      <a:pt x="81" y="232"/>
                    </a:lnTo>
                    <a:lnTo>
                      <a:pt x="81" y="232"/>
                    </a:lnTo>
                    <a:lnTo>
                      <a:pt x="84" y="232"/>
                    </a:lnTo>
                    <a:lnTo>
                      <a:pt x="84" y="232"/>
                    </a:lnTo>
                    <a:lnTo>
                      <a:pt x="100" y="223"/>
                    </a:lnTo>
                    <a:lnTo>
                      <a:pt x="118" y="212"/>
                    </a:lnTo>
                    <a:lnTo>
                      <a:pt x="140" y="197"/>
                    </a:lnTo>
                    <a:lnTo>
                      <a:pt x="164" y="177"/>
                    </a:lnTo>
                    <a:lnTo>
                      <a:pt x="176" y="165"/>
                    </a:lnTo>
                    <a:lnTo>
                      <a:pt x="188" y="152"/>
                    </a:lnTo>
                    <a:lnTo>
                      <a:pt x="200" y="138"/>
                    </a:lnTo>
                    <a:lnTo>
                      <a:pt x="211" y="122"/>
                    </a:lnTo>
                    <a:lnTo>
                      <a:pt x="222" y="105"/>
                    </a:lnTo>
                    <a:lnTo>
                      <a:pt x="231" y="86"/>
                    </a:lnTo>
                    <a:lnTo>
                      <a:pt x="147" y="0"/>
                    </a:lnTo>
                    <a:close/>
                    <a:moveTo>
                      <a:pt x="152" y="126"/>
                    </a:moveTo>
                    <a:lnTo>
                      <a:pt x="152" y="126"/>
                    </a:lnTo>
                    <a:lnTo>
                      <a:pt x="147" y="130"/>
                    </a:lnTo>
                    <a:lnTo>
                      <a:pt x="141" y="133"/>
                    </a:lnTo>
                    <a:lnTo>
                      <a:pt x="136" y="134"/>
                    </a:lnTo>
                    <a:lnTo>
                      <a:pt x="129" y="135"/>
                    </a:lnTo>
                    <a:lnTo>
                      <a:pt x="129" y="135"/>
                    </a:lnTo>
                    <a:lnTo>
                      <a:pt x="122" y="134"/>
                    </a:lnTo>
                    <a:lnTo>
                      <a:pt x="117" y="133"/>
                    </a:lnTo>
                    <a:lnTo>
                      <a:pt x="112" y="130"/>
                    </a:lnTo>
                    <a:lnTo>
                      <a:pt x="106" y="126"/>
                    </a:lnTo>
                    <a:lnTo>
                      <a:pt x="106" y="126"/>
                    </a:lnTo>
                    <a:lnTo>
                      <a:pt x="102" y="121"/>
                    </a:lnTo>
                    <a:lnTo>
                      <a:pt x="100" y="115"/>
                    </a:lnTo>
                    <a:lnTo>
                      <a:pt x="97" y="109"/>
                    </a:lnTo>
                    <a:lnTo>
                      <a:pt x="97" y="103"/>
                    </a:lnTo>
                    <a:lnTo>
                      <a:pt x="97" y="97"/>
                    </a:lnTo>
                    <a:lnTo>
                      <a:pt x="100" y="91"/>
                    </a:lnTo>
                    <a:lnTo>
                      <a:pt x="102" y="86"/>
                    </a:lnTo>
                    <a:lnTo>
                      <a:pt x="106" y="80"/>
                    </a:lnTo>
                    <a:lnTo>
                      <a:pt x="106" y="80"/>
                    </a:lnTo>
                    <a:lnTo>
                      <a:pt x="112" y="76"/>
                    </a:lnTo>
                    <a:lnTo>
                      <a:pt x="117" y="74"/>
                    </a:lnTo>
                    <a:lnTo>
                      <a:pt x="122" y="71"/>
                    </a:lnTo>
                    <a:lnTo>
                      <a:pt x="129" y="71"/>
                    </a:lnTo>
                    <a:lnTo>
                      <a:pt x="129" y="71"/>
                    </a:lnTo>
                    <a:lnTo>
                      <a:pt x="136" y="71"/>
                    </a:lnTo>
                    <a:lnTo>
                      <a:pt x="141" y="74"/>
                    </a:lnTo>
                    <a:lnTo>
                      <a:pt x="147" y="76"/>
                    </a:lnTo>
                    <a:lnTo>
                      <a:pt x="152" y="80"/>
                    </a:lnTo>
                    <a:lnTo>
                      <a:pt x="152" y="80"/>
                    </a:lnTo>
                    <a:lnTo>
                      <a:pt x="156" y="86"/>
                    </a:lnTo>
                    <a:lnTo>
                      <a:pt x="159" y="91"/>
                    </a:lnTo>
                    <a:lnTo>
                      <a:pt x="160" y="97"/>
                    </a:lnTo>
                    <a:lnTo>
                      <a:pt x="161" y="103"/>
                    </a:lnTo>
                    <a:lnTo>
                      <a:pt x="160" y="109"/>
                    </a:lnTo>
                    <a:lnTo>
                      <a:pt x="159" y="115"/>
                    </a:lnTo>
                    <a:lnTo>
                      <a:pt x="156" y="121"/>
                    </a:lnTo>
                    <a:lnTo>
                      <a:pt x="152" y="126"/>
                    </a:lnTo>
                    <a:lnTo>
                      <a:pt x="152"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grpSp>
        <p:grpSp>
          <p:nvGrpSpPr>
            <p:cNvPr id="29" name="Group 28">
              <a:extLst>
                <a:ext uri="{FF2B5EF4-FFF2-40B4-BE49-F238E27FC236}">
                  <a16:creationId xmlns:a16="http://schemas.microsoft.com/office/drawing/2014/main" id="{42E1B56C-CE35-4550-A716-176057B8AD70}"/>
                </a:ext>
              </a:extLst>
            </p:cNvPr>
            <p:cNvGrpSpPr>
              <a:grpSpLocks noChangeAspect="1"/>
            </p:cNvGrpSpPr>
            <p:nvPr/>
          </p:nvGrpSpPr>
          <p:grpSpPr>
            <a:xfrm>
              <a:off x="7302874" y="2460895"/>
              <a:ext cx="366875" cy="365760"/>
              <a:chOff x="1433513" y="686092"/>
              <a:chExt cx="522288" cy="520700"/>
            </a:xfrm>
            <a:solidFill>
              <a:schemeClr val="accent1"/>
            </a:solidFill>
          </p:grpSpPr>
          <p:sp>
            <p:nvSpPr>
              <p:cNvPr id="41" name="Freeform 7">
                <a:extLst>
                  <a:ext uri="{FF2B5EF4-FFF2-40B4-BE49-F238E27FC236}">
                    <a16:creationId xmlns:a16="http://schemas.microsoft.com/office/drawing/2014/main" id="{AE1BCA09-EE1E-4131-A1E7-00FF85458544}"/>
                  </a:ext>
                </a:extLst>
              </p:cNvPr>
              <p:cNvSpPr>
                <a:spLocks noEditPoints="1"/>
              </p:cNvSpPr>
              <p:nvPr/>
            </p:nvSpPr>
            <p:spPr bwMode="auto">
              <a:xfrm>
                <a:off x="1433513" y="686092"/>
                <a:ext cx="522288" cy="520700"/>
              </a:xfrm>
              <a:custGeom>
                <a:avLst/>
                <a:gdLst>
                  <a:gd name="T0" fmla="*/ 313 w 658"/>
                  <a:gd name="T1" fmla="*/ 657 h 657"/>
                  <a:gd name="T2" fmla="*/ 263 w 658"/>
                  <a:gd name="T3" fmla="*/ 650 h 657"/>
                  <a:gd name="T4" fmla="*/ 202 w 658"/>
                  <a:gd name="T5" fmla="*/ 631 h 657"/>
                  <a:gd name="T6" fmla="*/ 121 w 658"/>
                  <a:gd name="T7" fmla="*/ 582 h 657"/>
                  <a:gd name="T8" fmla="*/ 57 w 658"/>
                  <a:gd name="T9" fmla="*/ 512 h 657"/>
                  <a:gd name="T10" fmla="*/ 15 w 658"/>
                  <a:gd name="T11" fmla="*/ 426 h 657"/>
                  <a:gd name="T12" fmla="*/ 4 w 658"/>
                  <a:gd name="T13" fmla="*/ 379 h 657"/>
                  <a:gd name="T14" fmla="*/ 0 w 658"/>
                  <a:gd name="T15" fmla="*/ 329 h 657"/>
                  <a:gd name="T16" fmla="*/ 3 w 658"/>
                  <a:gd name="T17" fmla="*/ 295 h 657"/>
                  <a:gd name="T18" fmla="*/ 11 w 658"/>
                  <a:gd name="T19" fmla="*/ 246 h 657"/>
                  <a:gd name="T20" fmla="*/ 40 w 658"/>
                  <a:gd name="T21" fmla="*/ 172 h 657"/>
                  <a:gd name="T22" fmla="*/ 97 w 658"/>
                  <a:gd name="T23" fmla="*/ 97 h 657"/>
                  <a:gd name="T24" fmla="*/ 173 w 658"/>
                  <a:gd name="T25" fmla="*/ 39 h 657"/>
                  <a:gd name="T26" fmla="*/ 247 w 658"/>
                  <a:gd name="T27" fmla="*/ 9 h 657"/>
                  <a:gd name="T28" fmla="*/ 296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3 w 658"/>
                  <a:gd name="T41" fmla="*/ 200 h 657"/>
                  <a:gd name="T42" fmla="*/ 652 w 658"/>
                  <a:gd name="T43" fmla="*/ 262 h 657"/>
                  <a:gd name="T44" fmla="*/ 658 w 658"/>
                  <a:gd name="T45" fmla="*/ 312 h 657"/>
                  <a:gd name="T46" fmla="*/ 658 w 658"/>
                  <a:gd name="T47" fmla="*/ 345 h 657"/>
                  <a:gd name="T48" fmla="*/ 652 w 658"/>
                  <a:gd name="T49" fmla="*/ 395 h 657"/>
                  <a:gd name="T50" fmla="*/ 633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7 w 658"/>
                  <a:gd name="T67" fmla="*/ 87 h 657"/>
                  <a:gd name="T68" fmla="*/ 105 w 658"/>
                  <a:gd name="T69" fmla="*/ 144 h 657"/>
                  <a:gd name="T70" fmla="*/ 62 w 658"/>
                  <a:gd name="T71" fmla="*/ 215 h 657"/>
                  <a:gd name="T72" fmla="*/ 40 w 658"/>
                  <a:gd name="T73" fmla="*/ 298 h 657"/>
                  <a:gd name="T74" fmla="*/ 40 w 658"/>
                  <a:gd name="T75" fmla="*/ 359 h 657"/>
                  <a:gd name="T76" fmla="*/ 62 w 658"/>
                  <a:gd name="T77" fmla="*/ 442 h 657"/>
                  <a:gd name="T78" fmla="*/ 105 w 658"/>
                  <a:gd name="T79" fmla="*/ 513 h 657"/>
                  <a:gd name="T80" fmla="*/ 167 w 658"/>
                  <a:gd name="T81" fmla="*/ 570 h 657"/>
                  <a:gd name="T82" fmla="*/ 243 w 658"/>
                  <a:gd name="T83" fmla="*/ 607 h 657"/>
                  <a:gd name="T84" fmla="*/ 329 w 658"/>
                  <a:gd name="T85" fmla="*/ 619 h 657"/>
                  <a:gd name="T86" fmla="*/ 388 w 658"/>
                  <a:gd name="T87" fmla="*/ 614 h 657"/>
                  <a:gd name="T88" fmla="*/ 468 w 658"/>
                  <a:gd name="T89" fmla="*/ 584 h 657"/>
                  <a:gd name="T90" fmla="*/ 535 w 658"/>
                  <a:gd name="T91" fmla="*/ 535 h 657"/>
                  <a:gd name="T92" fmla="*/ 586 w 658"/>
                  <a:gd name="T93" fmla="*/ 467 h 657"/>
                  <a:gd name="T94" fmla="*/ 615 w 658"/>
                  <a:gd name="T95" fmla="*/ 387 h 657"/>
                  <a:gd name="T96" fmla="*/ 621 w 658"/>
                  <a:gd name="T97" fmla="*/ 329 h 657"/>
                  <a:gd name="T98" fmla="*/ 607 w 658"/>
                  <a:gd name="T99" fmla="*/ 242 h 657"/>
                  <a:gd name="T100" fmla="*/ 571 w 658"/>
                  <a:gd name="T101" fmla="*/ 165 h 657"/>
                  <a:gd name="T102" fmla="*/ 515 w 658"/>
                  <a:gd name="T103" fmla="*/ 103 h 657"/>
                  <a:gd name="T104" fmla="*/ 443 w 658"/>
                  <a:gd name="T105" fmla="*/ 60 h 657"/>
                  <a:gd name="T106" fmla="*/ 359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3" y="657"/>
                    </a:lnTo>
                    <a:lnTo>
                      <a:pt x="296" y="655"/>
                    </a:lnTo>
                    <a:lnTo>
                      <a:pt x="280" y="653"/>
                    </a:lnTo>
                    <a:lnTo>
                      <a:pt x="263" y="650"/>
                    </a:lnTo>
                    <a:lnTo>
                      <a:pt x="247" y="647"/>
                    </a:lnTo>
                    <a:lnTo>
                      <a:pt x="233" y="642"/>
                    </a:lnTo>
                    <a:lnTo>
                      <a:pt x="202" y="631"/>
                    </a:lnTo>
                    <a:lnTo>
                      <a:pt x="173" y="618"/>
                    </a:lnTo>
                    <a:lnTo>
                      <a:pt x="145" y="600"/>
                    </a:lnTo>
                    <a:lnTo>
                      <a:pt x="121" y="582"/>
                    </a:lnTo>
                    <a:lnTo>
                      <a:pt x="97" y="561"/>
                    </a:lnTo>
                    <a:lnTo>
                      <a:pt x="75" y="537"/>
                    </a:lnTo>
                    <a:lnTo>
                      <a:pt x="57"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5"/>
                    </a:lnTo>
                    <a:lnTo>
                      <a:pt x="4" y="278"/>
                    </a:lnTo>
                    <a:lnTo>
                      <a:pt x="7" y="262"/>
                    </a:lnTo>
                    <a:lnTo>
                      <a:pt x="11" y="246"/>
                    </a:lnTo>
                    <a:lnTo>
                      <a:pt x="15" y="231"/>
                    </a:lnTo>
                    <a:lnTo>
                      <a:pt x="27" y="200"/>
                    </a:lnTo>
                    <a:lnTo>
                      <a:pt x="40" y="172"/>
                    </a:lnTo>
                    <a:lnTo>
                      <a:pt x="57" y="145"/>
                    </a:lnTo>
                    <a:lnTo>
                      <a:pt x="75" y="120"/>
                    </a:lnTo>
                    <a:lnTo>
                      <a:pt x="97" y="97"/>
                    </a:lnTo>
                    <a:lnTo>
                      <a:pt x="121" y="75"/>
                    </a:lnTo>
                    <a:lnTo>
                      <a:pt x="145" y="56"/>
                    </a:lnTo>
                    <a:lnTo>
                      <a:pt x="173" y="39"/>
                    </a:lnTo>
                    <a:lnTo>
                      <a:pt x="202" y="26"/>
                    </a:lnTo>
                    <a:lnTo>
                      <a:pt x="233" y="15"/>
                    </a:lnTo>
                    <a:lnTo>
                      <a:pt x="247" y="9"/>
                    </a:lnTo>
                    <a:lnTo>
                      <a:pt x="263" y="7"/>
                    </a:lnTo>
                    <a:lnTo>
                      <a:pt x="280" y="4"/>
                    </a:lnTo>
                    <a:lnTo>
                      <a:pt x="296" y="1"/>
                    </a:lnTo>
                    <a:lnTo>
                      <a:pt x="313" y="0"/>
                    </a:lnTo>
                    <a:lnTo>
                      <a:pt x="329" y="0"/>
                    </a:lnTo>
                    <a:lnTo>
                      <a:pt x="329" y="0"/>
                    </a:lnTo>
                    <a:lnTo>
                      <a:pt x="347" y="0"/>
                    </a:lnTo>
                    <a:lnTo>
                      <a:pt x="363" y="1"/>
                    </a:lnTo>
                    <a:lnTo>
                      <a:pt x="379" y="4"/>
                    </a:lnTo>
                    <a:lnTo>
                      <a:pt x="396" y="7"/>
                    </a:lnTo>
                    <a:lnTo>
                      <a:pt x="411" y="9"/>
                    </a:lnTo>
                    <a:lnTo>
                      <a:pt x="427" y="15"/>
                    </a:lnTo>
                    <a:lnTo>
                      <a:pt x="457" y="26"/>
                    </a:lnTo>
                    <a:lnTo>
                      <a:pt x="486" y="39"/>
                    </a:lnTo>
                    <a:lnTo>
                      <a:pt x="513" y="56"/>
                    </a:lnTo>
                    <a:lnTo>
                      <a:pt x="539" y="75"/>
                    </a:lnTo>
                    <a:lnTo>
                      <a:pt x="562" y="97"/>
                    </a:lnTo>
                    <a:lnTo>
                      <a:pt x="583" y="120"/>
                    </a:lnTo>
                    <a:lnTo>
                      <a:pt x="602" y="145"/>
                    </a:lnTo>
                    <a:lnTo>
                      <a:pt x="618" y="172"/>
                    </a:lnTo>
                    <a:lnTo>
                      <a:pt x="633" y="200"/>
                    </a:lnTo>
                    <a:lnTo>
                      <a:pt x="644" y="231"/>
                    </a:lnTo>
                    <a:lnTo>
                      <a:pt x="648" y="246"/>
                    </a:lnTo>
                    <a:lnTo>
                      <a:pt x="652" y="262"/>
                    </a:lnTo>
                    <a:lnTo>
                      <a:pt x="654" y="278"/>
                    </a:lnTo>
                    <a:lnTo>
                      <a:pt x="657" y="295"/>
                    </a:lnTo>
                    <a:lnTo>
                      <a:pt x="658" y="312"/>
                    </a:lnTo>
                    <a:lnTo>
                      <a:pt x="658" y="329"/>
                    </a:lnTo>
                    <a:lnTo>
                      <a:pt x="658" y="329"/>
                    </a:lnTo>
                    <a:lnTo>
                      <a:pt x="658" y="345"/>
                    </a:lnTo>
                    <a:lnTo>
                      <a:pt x="657" y="363"/>
                    </a:lnTo>
                    <a:lnTo>
                      <a:pt x="654" y="379"/>
                    </a:lnTo>
                    <a:lnTo>
                      <a:pt x="652" y="395"/>
                    </a:lnTo>
                    <a:lnTo>
                      <a:pt x="648" y="411"/>
                    </a:lnTo>
                    <a:lnTo>
                      <a:pt x="644" y="426"/>
                    </a:lnTo>
                    <a:lnTo>
                      <a:pt x="633" y="457"/>
                    </a:lnTo>
                    <a:lnTo>
                      <a:pt x="618" y="485"/>
                    </a:lnTo>
                    <a:lnTo>
                      <a:pt x="602" y="512"/>
                    </a:lnTo>
                    <a:lnTo>
                      <a:pt x="583" y="537"/>
                    </a:lnTo>
                    <a:lnTo>
                      <a:pt x="562" y="561"/>
                    </a:lnTo>
                    <a:lnTo>
                      <a:pt x="539" y="582"/>
                    </a:lnTo>
                    <a:lnTo>
                      <a:pt x="513" y="600"/>
                    </a:lnTo>
                    <a:lnTo>
                      <a:pt x="486" y="618"/>
                    </a:lnTo>
                    <a:lnTo>
                      <a:pt x="457" y="631"/>
                    </a:lnTo>
                    <a:lnTo>
                      <a:pt x="427" y="642"/>
                    </a:lnTo>
                    <a:lnTo>
                      <a:pt x="411" y="647"/>
                    </a:lnTo>
                    <a:lnTo>
                      <a:pt x="396" y="650"/>
                    </a:lnTo>
                    <a:lnTo>
                      <a:pt x="379" y="653"/>
                    </a:lnTo>
                    <a:lnTo>
                      <a:pt x="363" y="655"/>
                    </a:lnTo>
                    <a:lnTo>
                      <a:pt x="347" y="657"/>
                    </a:lnTo>
                    <a:lnTo>
                      <a:pt x="329" y="657"/>
                    </a:lnTo>
                    <a:lnTo>
                      <a:pt x="329" y="657"/>
                    </a:lnTo>
                    <a:close/>
                    <a:moveTo>
                      <a:pt x="329" y="38"/>
                    </a:moveTo>
                    <a:lnTo>
                      <a:pt x="329" y="38"/>
                    </a:lnTo>
                    <a:lnTo>
                      <a:pt x="300" y="39"/>
                    </a:lnTo>
                    <a:lnTo>
                      <a:pt x="271" y="43"/>
                    </a:lnTo>
                    <a:lnTo>
                      <a:pt x="243" y="51"/>
                    </a:lnTo>
                    <a:lnTo>
                      <a:pt x="216" y="60"/>
                    </a:lnTo>
                    <a:lnTo>
                      <a:pt x="191" y="73"/>
                    </a:lnTo>
                    <a:lnTo>
                      <a:pt x="167" y="87"/>
                    </a:lnTo>
                    <a:lnTo>
                      <a:pt x="144" y="103"/>
                    </a:lnTo>
                    <a:lnTo>
                      <a:pt x="124" y="122"/>
                    </a:lnTo>
                    <a:lnTo>
                      <a:pt x="105" y="144"/>
                    </a:lnTo>
                    <a:lnTo>
                      <a:pt x="89" y="165"/>
                    </a:lnTo>
                    <a:lnTo>
                      <a:pt x="74" y="189"/>
                    </a:lnTo>
                    <a:lnTo>
                      <a:pt x="62" y="215"/>
                    </a:lnTo>
                    <a:lnTo>
                      <a:pt x="51" y="242"/>
                    </a:lnTo>
                    <a:lnTo>
                      <a:pt x="44" y="270"/>
                    </a:lnTo>
                    <a:lnTo>
                      <a:pt x="40" y="298"/>
                    </a:lnTo>
                    <a:lnTo>
                      <a:pt x="38" y="329"/>
                    </a:lnTo>
                    <a:lnTo>
                      <a:pt x="38" y="329"/>
                    </a:lnTo>
                    <a:lnTo>
                      <a:pt x="40" y="359"/>
                    </a:lnTo>
                    <a:lnTo>
                      <a:pt x="44" y="387"/>
                    </a:lnTo>
                    <a:lnTo>
                      <a:pt x="51" y="415"/>
                    </a:lnTo>
                    <a:lnTo>
                      <a:pt x="62" y="442"/>
                    </a:lnTo>
                    <a:lnTo>
                      <a:pt x="74" y="467"/>
                    </a:lnTo>
                    <a:lnTo>
                      <a:pt x="89" y="492"/>
                    </a:lnTo>
                    <a:lnTo>
                      <a:pt x="105" y="513"/>
                    </a:lnTo>
                    <a:lnTo>
                      <a:pt x="124" y="535"/>
                    </a:lnTo>
                    <a:lnTo>
                      <a:pt x="144" y="553"/>
                    </a:lnTo>
                    <a:lnTo>
                      <a:pt x="167" y="570"/>
                    </a:lnTo>
                    <a:lnTo>
                      <a:pt x="191" y="584"/>
                    </a:lnTo>
                    <a:lnTo>
                      <a:pt x="216" y="596"/>
                    </a:lnTo>
                    <a:lnTo>
                      <a:pt x="243" y="607"/>
                    </a:lnTo>
                    <a:lnTo>
                      <a:pt x="271" y="614"/>
                    </a:lnTo>
                    <a:lnTo>
                      <a:pt x="300" y="618"/>
                    </a:lnTo>
                    <a:lnTo>
                      <a:pt x="329" y="619"/>
                    </a:lnTo>
                    <a:lnTo>
                      <a:pt x="329" y="619"/>
                    </a:lnTo>
                    <a:lnTo>
                      <a:pt x="359" y="618"/>
                    </a:lnTo>
                    <a:lnTo>
                      <a:pt x="388" y="614"/>
                    </a:lnTo>
                    <a:lnTo>
                      <a:pt x="417" y="607"/>
                    </a:lnTo>
                    <a:lnTo>
                      <a:pt x="443" y="596"/>
                    </a:lnTo>
                    <a:lnTo>
                      <a:pt x="468" y="584"/>
                    </a:lnTo>
                    <a:lnTo>
                      <a:pt x="492" y="570"/>
                    </a:lnTo>
                    <a:lnTo>
                      <a:pt x="515" y="553"/>
                    </a:lnTo>
                    <a:lnTo>
                      <a:pt x="535" y="535"/>
                    </a:lnTo>
                    <a:lnTo>
                      <a:pt x="554" y="513"/>
                    </a:lnTo>
                    <a:lnTo>
                      <a:pt x="571" y="492"/>
                    </a:lnTo>
                    <a:lnTo>
                      <a:pt x="586" y="467"/>
                    </a:lnTo>
                    <a:lnTo>
                      <a:pt x="598" y="442"/>
                    </a:lnTo>
                    <a:lnTo>
                      <a:pt x="607" y="415"/>
                    </a:lnTo>
                    <a:lnTo>
                      <a:pt x="615" y="387"/>
                    </a:lnTo>
                    <a:lnTo>
                      <a:pt x="619" y="359"/>
                    </a:lnTo>
                    <a:lnTo>
                      <a:pt x="621" y="329"/>
                    </a:lnTo>
                    <a:lnTo>
                      <a:pt x="621" y="329"/>
                    </a:lnTo>
                    <a:lnTo>
                      <a:pt x="619" y="298"/>
                    </a:lnTo>
                    <a:lnTo>
                      <a:pt x="615" y="270"/>
                    </a:lnTo>
                    <a:lnTo>
                      <a:pt x="607" y="242"/>
                    </a:lnTo>
                    <a:lnTo>
                      <a:pt x="598" y="215"/>
                    </a:lnTo>
                    <a:lnTo>
                      <a:pt x="586" y="189"/>
                    </a:lnTo>
                    <a:lnTo>
                      <a:pt x="571" y="165"/>
                    </a:lnTo>
                    <a:lnTo>
                      <a:pt x="554" y="144"/>
                    </a:lnTo>
                    <a:lnTo>
                      <a:pt x="535" y="122"/>
                    </a:lnTo>
                    <a:lnTo>
                      <a:pt x="515" y="103"/>
                    </a:lnTo>
                    <a:lnTo>
                      <a:pt x="492" y="87"/>
                    </a:lnTo>
                    <a:lnTo>
                      <a:pt x="468" y="73"/>
                    </a:lnTo>
                    <a:lnTo>
                      <a:pt x="443" y="60"/>
                    </a:lnTo>
                    <a:lnTo>
                      <a:pt x="417" y="51"/>
                    </a:lnTo>
                    <a:lnTo>
                      <a:pt x="388" y="43"/>
                    </a:lnTo>
                    <a:lnTo>
                      <a:pt x="359" y="39"/>
                    </a:lnTo>
                    <a:lnTo>
                      <a:pt x="329" y="38"/>
                    </a:lnTo>
                    <a:lnTo>
                      <a:pt x="32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42" name="Freeform 226">
                <a:extLst>
                  <a:ext uri="{FF2B5EF4-FFF2-40B4-BE49-F238E27FC236}">
                    <a16:creationId xmlns:a16="http://schemas.microsoft.com/office/drawing/2014/main" id="{D04792C8-BCA3-403F-AFE2-E8D1DF36CCB4}"/>
                  </a:ext>
                </a:extLst>
              </p:cNvPr>
              <p:cNvSpPr>
                <a:spLocks noEditPoints="1"/>
              </p:cNvSpPr>
              <p:nvPr/>
            </p:nvSpPr>
            <p:spPr bwMode="auto">
              <a:xfrm>
                <a:off x="1587501" y="838492"/>
                <a:ext cx="227013" cy="231775"/>
              </a:xfrm>
              <a:custGeom>
                <a:avLst/>
                <a:gdLst>
                  <a:gd name="T0" fmla="*/ 4 w 285"/>
                  <a:gd name="T1" fmla="*/ 173 h 293"/>
                  <a:gd name="T2" fmla="*/ 12 w 285"/>
                  <a:gd name="T3" fmla="*/ 191 h 293"/>
                  <a:gd name="T4" fmla="*/ 32 w 285"/>
                  <a:gd name="T5" fmla="*/ 198 h 293"/>
                  <a:gd name="T6" fmla="*/ 35 w 285"/>
                  <a:gd name="T7" fmla="*/ 214 h 293"/>
                  <a:gd name="T8" fmla="*/ 56 w 285"/>
                  <a:gd name="T9" fmla="*/ 226 h 293"/>
                  <a:gd name="T10" fmla="*/ 62 w 285"/>
                  <a:gd name="T11" fmla="*/ 241 h 293"/>
                  <a:gd name="T12" fmla="*/ 83 w 285"/>
                  <a:gd name="T13" fmla="*/ 253 h 293"/>
                  <a:gd name="T14" fmla="*/ 89 w 285"/>
                  <a:gd name="T15" fmla="*/ 267 h 293"/>
                  <a:gd name="T16" fmla="*/ 110 w 285"/>
                  <a:gd name="T17" fmla="*/ 279 h 293"/>
                  <a:gd name="T18" fmla="*/ 129 w 285"/>
                  <a:gd name="T19" fmla="*/ 270 h 293"/>
                  <a:gd name="T20" fmla="*/ 161 w 285"/>
                  <a:gd name="T21" fmla="*/ 293 h 293"/>
                  <a:gd name="T22" fmla="*/ 179 w 285"/>
                  <a:gd name="T23" fmla="*/ 285 h 293"/>
                  <a:gd name="T24" fmla="*/ 188 w 285"/>
                  <a:gd name="T25" fmla="*/ 266 h 293"/>
                  <a:gd name="T26" fmla="*/ 205 w 285"/>
                  <a:gd name="T27" fmla="*/ 258 h 293"/>
                  <a:gd name="T28" fmla="*/ 212 w 285"/>
                  <a:gd name="T29" fmla="*/ 238 h 293"/>
                  <a:gd name="T30" fmla="*/ 228 w 285"/>
                  <a:gd name="T31" fmla="*/ 235 h 293"/>
                  <a:gd name="T32" fmla="*/ 239 w 285"/>
                  <a:gd name="T33" fmla="*/ 214 h 293"/>
                  <a:gd name="T34" fmla="*/ 247 w 285"/>
                  <a:gd name="T35" fmla="*/ 211 h 293"/>
                  <a:gd name="T36" fmla="*/ 265 w 285"/>
                  <a:gd name="T37" fmla="*/ 196 h 293"/>
                  <a:gd name="T38" fmla="*/ 259 w 285"/>
                  <a:gd name="T39" fmla="*/ 171 h 293"/>
                  <a:gd name="T40" fmla="*/ 278 w 285"/>
                  <a:gd name="T41" fmla="*/ 137 h 293"/>
                  <a:gd name="T42" fmla="*/ 285 w 285"/>
                  <a:gd name="T43" fmla="*/ 90 h 293"/>
                  <a:gd name="T44" fmla="*/ 263 w 285"/>
                  <a:gd name="T45" fmla="*/ 36 h 293"/>
                  <a:gd name="T46" fmla="*/ 201 w 285"/>
                  <a:gd name="T47" fmla="*/ 1 h 293"/>
                  <a:gd name="T48" fmla="*/ 129 w 285"/>
                  <a:gd name="T49" fmla="*/ 4 h 293"/>
                  <a:gd name="T50" fmla="*/ 42 w 285"/>
                  <a:gd name="T51" fmla="*/ 19 h 293"/>
                  <a:gd name="T52" fmla="*/ 1 w 285"/>
                  <a:gd name="T53" fmla="*/ 89 h 293"/>
                  <a:gd name="T54" fmla="*/ 171 w 285"/>
                  <a:gd name="T55" fmla="*/ 278 h 293"/>
                  <a:gd name="T56" fmla="*/ 136 w 285"/>
                  <a:gd name="T57" fmla="*/ 262 h 293"/>
                  <a:gd name="T58" fmla="*/ 171 w 285"/>
                  <a:gd name="T59" fmla="*/ 258 h 293"/>
                  <a:gd name="T60" fmla="*/ 38 w 285"/>
                  <a:gd name="T61" fmla="*/ 36 h 293"/>
                  <a:gd name="T62" fmla="*/ 94 w 285"/>
                  <a:gd name="T63" fmla="*/ 11 h 293"/>
                  <a:gd name="T64" fmla="*/ 114 w 285"/>
                  <a:gd name="T65" fmla="*/ 30 h 293"/>
                  <a:gd name="T66" fmla="*/ 46 w 285"/>
                  <a:gd name="T67" fmla="*/ 103 h 293"/>
                  <a:gd name="T68" fmla="*/ 81 w 285"/>
                  <a:gd name="T69" fmla="*/ 112 h 293"/>
                  <a:gd name="T70" fmla="*/ 118 w 285"/>
                  <a:gd name="T71" fmla="*/ 93 h 293"/>
                  <a:gd name="T72" fmla="*/ 184 w 285"/>
                  <a:gd name="T73" fmla="*/ 106 h 293"/>
                  <a:gd name="T74" fmla="*/ 251 w 285"/>
                  <a:gd name="T75" fmla="*/ 198 h 293"/>
                  <a:gd name="T76" fmla="*/ 208 w 285"/>
                  <a:gd name="T77" fmla="*/ 173 h 293"/>
                  <a:gd name="T78" fmla="*/ 200 w 285"/>
                  <a:gd name="T79" fmla="*/ 173 h 293"/>
                  <a:gd name="T80" fmla="*/ 224 w 285"/>
                  <a:gd name="T81" fmla="*/ 204 h 293"/>
                  <a:gd name="T82" fmla="*/ 224 w 285"/>
                  <a:gd name="T83" fmla="*/ 224 h 293"/>
                  <a:gd name="T84" fmla="*/ 181 w 285"/>
                  <a:gd name="T85" fmla="*/ 200 h 293"/>
                  <a:gd name="T86" fmla="*/ 172 w 285"/>
                  <a:gd name="T87" fmla="*/ 202 h 293"/>
                  <a:gd name="T88" fmla="*/ 200 w 285"/>
                  <a:gd name="T89" fmla="*/ 236 h 293"/>
                  <a:gd name="T90" fmla="*/ 193 w 285"/>
                  <a:gd name="T91" fmla="*/ 254 h 293"/>
                  <a:gd name="T92" fmla="*/ 146 w 285"/>
                  <a:gd name="T93" fmla="*/ 218 h 293"/>
                  <a:gd name="T94" fmla="*/ 130 w 285"/>
                  <a:gd name="T95" fmla="*/ 210 h 293"/>
                  <a:gd name="T96" fmla="*/ 125 w 285"/>
                  <a:gd name="T97" fmla="*/ 198 h 293"/>
                  <a:gd name="T98" fmla="*/ 107 w 285"/>
                  <a:gd name="T99" fmla="*/ 184 h 293"/>
                  <a:gd name="T100" fmla="*/ 101 w 285"/>
                  <a:gd name="T101" fmla="*/ 180 h 293"/>
                  <a:gd name="T102" fmla="*/ 90 w 285"/>
                  <a:gd name="T103" fmla="*/ 160 h 293"/>
                  <a:gd name="T104" fmla="*/ 74 w 285"/>
                  <a:gd name="T105" fmla="*/ 156 h 293"/>
                  <a:gd name="T106" fmla="*/ 63 w 285"/>
                  <a:gd name="T107" fmla="*/ 133 h 293"/>
                  <a:gd name="T108" fmla="*/ 40 w 285"/>
                  <a:gd name="T109" fmla="*/ 132 h 293"/>
                  <a:gd name="T110" fmla="*/ 13 w 285"/>
                  <a:gd name="T111" fmla="*/ 117 h 293"/>
                  <a:gd name="T112" fmla="*/ 38 w 285"/>
                  <a:gd name="T113" fmla="*/ 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293">
                    <a:moveTo>
                      <a:pt x="12" y="157"/>
                    </a:moveTo>
                    <a:lnTo>
                      <a:pt x="12" y="157"/>
                    </a:lnTo>
                    <a:lnTo>
                      <a:pt x="9" y="160"/>
                    </a:lnTo>
                    <a:lnTo>
                      <a:pt x="7" y="164"/>
                    </a:lnTo>
                    <a:lnTo>
                      <a:pt x="5" y="169"/>
                    </a:lnTo>
                    <a:lnTo>
                      <a:pt x="4" y="173"/>
                    </a:lnTo>
                    <a:lnTo>
                      <a:pt x="4" y="173"/>
                    </a:lnTo>
                    <a:lnTo>
                      <a:pt x="5" y="179"/>
                    </a:lnTo>
                    <a:lnTo>
                      <a:pt x="7" y="183"/>
                    </a:lnTo>
                    <a:lnTo>
                      <a:pt x="9" y="188"/>
                    </a:lnTo>
                    <a:lnTo>
                      <a:pt x="12" y="191"/>
                    </a:lnTo>
                    <a:lnTo>
                      <a:pt x="12" y="191"/>
                    </a:lnTo>
                    <a:lnTo>
                      <a:pt x="16" y="195"/>
                    </a:lnTo>
                    <a:lnTo>
                      <a:pt x="20" y="196"/>
                    </a:lnTo>
                    <a:lnTo>
                      <a:pt x="24" y="198"/>
                    </a:lnTo>
                    <a:lnTo>
                      <a:pt x="29" y="199"/>
                    </a:lnTo>
                    <a:lnTo>
                      <a:pt x="29" y="199"/>
                    </a:lnTo>
                    <a:lnTo>
                      <a:pt x="32" y="198"/>
                    </a:lnTo>
                    <a:lnTo>
                      <a:pt x="32" y="198"/>
                    </a:lnTo>
                    <a:lnTo>
                      <a:pt x="31" y="200"/>
                    </a:lnTo>
                    <a:lnTo>
                      <a:pt x="31" y="200"/>
                    </a:lnTo>
                    <a:lnTo>
                      <a:pt x="32" y="206"/>
                    </a:lnTo>
                    <a:lnTo>
                      <a:pt x="33" y="210"/>
                    </a:lnTo>
                    <a:lnTo>
                      <a:pt x="35" y="214"/>
                    </a:lnTo>
                    <a:lnTo>
                      <a:pt x="39" y="218"/>
                    </a:lnTo>
                    <a:lnTo>
                      <a:pt x="39" y="218"/>
                    </a:lnTo>
                    <a:lnTo>
                      <a:pt x="43" y="222"/>
                    </a:lnTo>
                    <a:lnTo>
                      <a:pt x="47" y="223"/>
                    </a:lnTo>
                    <a:lnTo>
                      <a:pt x="51" y="224"/>
                    </a:lnTo>
                    <a:lnTo>
                      <a:pt x="56" y="226"/>
                    </a:lnTo>
                    <a:lnTo>
                      <a:pt x="56" y="226"/>
                    </a:lnTo>
                    <a:lnTo>
                      <a:pt x="59" y="224"/>
                    </a:lnTo>
                    <a:lnTo>
                      <a:pt x="59" y="224"/>
                    </a:lnTo>
                    <a:lnTo>
                      <a:pt x="59" y="230"/>
                    </a:lnTo>
                    <a:lnTo>
                      <a:pt x="59" y="235"/>
                    </a:lnTo>
                    <a:lnTo>
                      <a:pt x="62" y="241"/>
                    </a:lnTo>
                    <a:lnTo>
                      <a:pt x="66" y="245"/>
                    </a:lnTo>
                    <a:lnTo>
                      <a:pt x="66" y="245"/>
                    </a:lnTo>
                    <a:lnTo>
                      <a:pt x="70" y="249"/>
                    </a:lnTo>
                    <a:lnTo>
                      <a:pt x="74" y="250"/>
                    </a:lnTo>
                    <a:lnTo>
                      <a:pt x="78" y="251"/>
                    </a:lnTo>
                    <a:lnTo>
                      <a:pt x="83" y="253"/>
                    </a:lnTo>
                    <a:lnTo>
                      <a:pt x="83" y="253"/>
                    </a:lnTo>
                    <a:lnTo>
                      <a:pt x="86" y="251"/>
                    </a:lnTo>
                    <a:lnTo>
                      <a:pt x="86" y="251"/>
                    </a:lnTo>
                    <a:lnTo>
                      <a:pt x="86" y="257"/>
                    </a:lnTo>
                    <a:lnTo>
                      <a:pt x="86" y="262"/>
                    </a:lnTo>
                    <a:lnTo>
                      <a:pt x="89" y="267"/>
                    </a:lnTo>
                    <a:lnTo>
                      <a:pt x="93" y="271"/>
                    </a:lnTo>
                    <a:lnTo>
                      <a:pt x="93" y="271"/>
                    </a:lnTo>
                    <a:lnTo>
                      <a:pt x="97" y="275"/>
                    </a:lnTo>
                    <a:lnTo>
                      <a:pt x="101" y="277"/>
                    </a:lnTo>
                    <a:lnTo>
                      <a:pt x="105" y="278"/>
                    </a:lnTo>
                    <a:lnTo>
                      <a:pt x="110" y="279"/>
                    </a:lnTo>
                    <a:lnTo>
                      <a:pt x="110" y="279"/>
                    </a:lnTo>
                    <a:lnTo>
                      <a:pt x="114" y="278"/>
                    </a:lnTo>
                    <a:lnTo>
                      <a:pt x="119" y="277"/>
                    </a:lnTo>
                    <a:lnTo>
                      <a:pt x="123" y="275"/>
                    </a:lnTo>
                    <a:lnTo>
                      <a:pt x="126" y="271"/>
                    </a:lnTo>
                    <a:lnTo>
                      <a:pt x="129" y="270"/>
                    </a:lnTo>
                    <a:lnTo>
                      <a:pt x="144" y="285"/>
                    </a:lnTo>
                    <a:lnTo>
                      <a:pt x="144" y="285"/>
                    </a:lnTo>
                    <a:lnTo>
                      <a:pt x="148" y="289"/>
                    </a:lnTo>
                    <a:lnTo>
                      <a:pt x="152" y="290"/>
                    </a:lnTo>
                    <a:lnTo>
                      <a:pt x="156" y="292"/>
                    </a:lnTo>
                    <a:lnTo>
                      <a:pt x="161" y="293"/>
                    </a:lnTo>
                    <a:lnTo>
                      <a:pt x="161" y="293"/>
                    </a:lnTo>
                    <a:lnTo>
                      <a:pt x="166" y="292"/>
                    </a:lnTo>
                    <a:lnTo>
                      <a:pt x="171" y="290"/>
                    </a:lnTo>
                    <a:lnTo>
                      <a:pt x="175" y="289"/>
                    </a:lnTo>
                    <a:lnTo>
                      <a:pt x="179" y="285"/>
                    </a:lnTo>
                    <a:lnTo>
                      <a:pt x="179" y="285"/>
                    </a:lnTo>
                    <a:lnTo>
                      <a:pt x="181" y="281"/>
                    </a:lnTo>
                    <a:lnTo>
                      <a:pt x="184" y="275"/>
                    </a:lnTo>
                    <a:lnTo>
                      <a:pt x="185" y="270"/>
                    </a:lnTo>
                    <a:lnTo>
                      <a:pt x="185" y="265"/>
                    </a:lnTo>
                    <a:lnTo>
                      <a:pt x="185" y="265"/>
                    </a:lnTo>
                    <a:lnTo>
                      <a:pt x="188" y="266"/>
                    </a:lnTo>
                    <a:lnTo>
                      <a:pt x="188" y="266"/>
                    </a:lnTo>
                    <a:lnTo>
                      <a:pt x="193" y="265"/>
                    </a:lnTo>
                    <a:lnTo>
                      <a:pt x="197" y="263"/>
                    </a:lnTo>
                    <a:lnTo>
                      <a:pt x="201" y="262"/>
                    </a:lnTo>
                    <a:lnTo>
                      <a:pt x="205" y="258"/>
                    </a:lnTo>
                    <a:lnTo>
                      <a:pt x="205" y="258"/>
                    </a:lnTo>
                    <a:lnTo>
                      <a:pt x="208" y="254"/>
                    </a:lnTo>
                    <a:lnTo>
                      <a:pt x="211" y="250"/>
                    </a:lnTo>
                    <a:lnTo>
                      <a:pt x="212" y="246"/>
                    </a:lnTo>
                    <a:lnTo>
                      <a:pt x="212" y="241"/>
                    </a:lnTo>
                    <a:lnTo>
                      <a:pt x="212" y="241"/>
                    </a:lnTo>
                    <a:lnTo>
                      <a:pt x="212" y="238"/>
                    </a:lnTo>
                    <a:lnTo>
                      <a:pt x="212" y="238"/>
                    </a:lnTo>
                    <a:lnTo>
                      <a:pt x="215" y="239"/>
                    </a:lnTo>
                    <a:lnTo>
                      <a:pt x="215" y="239"/>
                    </a:lnTo>
                    <a:lnTo>
                      <a:pt x="220" y="238"/>
                    </a:lnTo>
                    <a:lnTo>
                      <a:pt x="224" y="236"/>
                    </a:lnTo>
                    <a:lnTo>
                      <a:pt x="228" y="235"/>
                    </a:lnTo>
                    <a:lnTo>
                      <a:pt x="232" y="231"/>
                    </a:lnTo>
                    <a:lnTo>
                      <a:pt x="232" y="231"/>
                    </a:lnTo>
                    <a:lnTo>
                      <a:pt x="235" y="227"/>
                    </a:lnTo>
                    <a:lnTo>
                      <a:pt x="238" y="223"/>
                    </a:lnTo>
                    <a:lnTo>
                      <a:pt x="239" y="219"/>
                    </a:lnTo>
                    <a:lnTo>
                      <a:pt x="239" y="214"/>
                    </a:lnTo>
                    <a:lnTo>
                      <a:pt x="239" y="214"/>
                    </a:lnTo>
                    <a:lnTo>
                      <a:pt x="239" y="211"/>
                    </a:lnTo>
                    <a:lnTo>
                      <a:pt x="239" y="211"/>
                    </a:lnTo>
                    <a:lnTo>
                      <a:pt x="242" y="212"/>
                    </a:lnTo>
                    <a:lnTo>
                      <a:pt x="242" y="212"/>
                    </a:lnTo>
                    <a:lnTo>
                      <a:pt x="247" y="211"/>
                    </a:lnTo>
                    <a:lnTo>
                      <a:pt x="251" y="210"/>
                    </a:lnTo>
                    <a:lnTo>
                      <a:pt x="255" y="207"/>
                    </a:lnTo>
                    <a:lnTo>
                      <a:pt x="259" y="204"/>
                    </a:lnTo>
                    <a:lnTo>
                      <a:pt x="259" y="204"/>
                    </a:lnTo>
                    <a:lnTo>
                      <a:pt x="262" y="200"/>
                    </a:lnTo>
                    <a:lnTo>
                      <a:pt x="265" y="196"/>
                    </a:lnTo>
                    <a:lnTo>
                      <a:pt x="266" y="192"/>
                    </a:lnTo>
                    <a:lnTo>
                      <a:pt x="266" y="187"/>
                    </a:lnTo>
                    <a:lnTo>
                      <a:pt x="266" y="183"/>
                    </a:lnTo>
                    <a:lnTo>
                      <a:pt x="265" y="179"/>
                    </a:lnTo>
                    <a:lnTo>
                      <a:pt x="263" y="175"/>
                    </a:lnTo>
                    <a:lnTo>
                      <a:pt x="259" y="171"/>
                    </a:lnTo>
                    <a:lnTo>
                      <a:pt x="258" y="168"/>
                    </a:lnTo>
                    <a:lnTo>
                      <a:pt x="258" y="168"/>
                    </a:lnTo>
                    <a:lnTo>
                      <a:pt x="265" y="161"/>
                    </a:lnTo>
                    <a:lnTo>
                      <a:pt x="270" y="153"/>
                    </a:lnTo>
                    <a:lnTo>
                      <a:pt x="274" y="145"/>
                    </a:lnTo>
                    <a:lnTo>
                      <a:pt x="278" y="137"/>
                    </a:lnTo>
                    <a:lnTo>
                      <a:pt x="281" y="128"/>
                    </a:lnTo>
                    <a:lnTo>
                      <a:pt x="283" y="120"/>
                    </a:lnTo>
                    <a:lnTo>
                      <a:pt x="285" y="110"/>
                    </a:lnTo>
                    <a:lnTo>
                      <a:pt x="285" y="99"/>
                    </a:lnTo>
                    <a:lnTo>
                      <a:pt x="285" y="99"/>
                    </a:lnTo>
                    <a:lnTo>
                      <a:pt x="285" y="90"/>
                    </a:lnTo>
                    <a:lnTo>
                      <a:pt x="283" y="81"/>
                    </a:lnTo>
                    <a:lnTo>
                      <a:pt x="281" y="71"/>
                    </a:lnTo>
                    <a:lnTo>
                      <a:pt x="278" y="62"/>
                    </a:lnTo>
                    <a:lnTo>
                      <a:pt x="274" y="52"/>
                    </a:lnTo>
                    <a:lnTo>
                      <a:pt x="269" y="44"/>
                    </a:lnTo>
                    <a:lnTo>
                      <a:pt x="263" y="36"/>
                    </a:lnTo>
                    <a:lnTo>
                      <a:pt x="256" y="30"/>
                    </a:lnTo>
                    <a:lnTo>
                      <a:pt x="256" y="30"/>
                    </a:lnTo>
                    <a:lnTo>
                      <a:pt x="244" y="19"/>
                    </a:lnTo>
                    <a:lnTo>
                      <a:pt x="231" y="11"/>
                    </a:lnTo>
                    <a:lnTo>
                      <a:pt x="216" y="5"/>
                    </a:lnTo>
                    <a:lnTo>
                      <a:pt x="201" y="1"/>
                    </a:lnTo>
                    <a:lnTo>
                      <a:pt x="187" y="0"/>
                    </a:lnTo>
                    <a:lnTo>
                      <a:pt x="172" y="1"/>
                    </a:lnTo>
                    <a:lnTo>
                      <a:pt x="157" y="4"/>
                    </a:lnTo>
                    <a:lnTo>
                      <a:pt x="142" y="9"/>
                    </a:lnTo>
                    <a:lnTo>
                      <a:pt x="142" y="9"/>
                    </a:lnTo>
                    <a:lnTo>
                      <a:pt x="129" y="4"/>
                    </a:lnTo>
                    <a:lnTo>
                      <a:pt x="113" y="0"/>
                    </a:lnTo>
                    <a:lnTo>
                      <a:pt x="98" y="0"/>
                    </a:lnTo>
                    <a:lnTo>
                      <a:pt x="83" y="1"/>
                    </a:lnTo>
                    <a:lnTo>
                      <a:pt x="68" y="5"/>
                    </a:lnTo>
                    <a:lnTo>
                      <a:pt x="55" y="11"/>
                    </a:lnTo>
                    <a:lnTo>
                      <a:pt x="42" y="19"/>
                    </a:lnTo>
                    <a:lnTo>
                      <a:pt x="29" y="30"/>
                    </a:lnTo>
                    <a:lnTo>
                      <a:pt x="29" y="30"/>
                    </a:lnTo>
                    <a:lnTo>
                      <a:pt x="19" y="43"/>
                    </a:lnTo>
                    <a:lnTo>
                      <a:pt x="11" y="56"/>
                    </a:lnTo>
                    <a:lnTo>
                      <a:pt x="4" y="73"/>
                    </a:lnTo>
                    <a:lnTo>
                      <a:pt x="1" y="89"/>
                    </a:lnTo>
                    <a:lnTo>
                      <a:pt x="0" y="105"/>
                    </a:lnTo>
                    <a:lnTo>
                      <a:pt x="3" y="122"/>
                    </a:lnTo>
                    <a:lnTo>
                      <a:pt x="8" y="137"/>
                    </a:lnTo>
                    <a:lnTo>
                      <a:pt x="16" y="153"/>
                    </a:lnTo>
                    <a:lnTo>
                      <a:pt x="12" y="157"/>
                    </a:lnTo>
                    <a:close/>
                    <a:moveTo>
                      <a:pt x="171" y="278"/>
                    </a:moveTo>
                    <a:lnTo>
                      <a:pt x="171" y="278"/>
                    </a:lnTo>
                    <a:lnTo>
                      <a:pt x="166" y="281"/>
                    </a:lnTo>
                    <a:lnTo>
                      <a:pt x="161" y="281"/>
                    </a:lnTo>
                    <a:lnTo>
                      <a:pt x="156" y="281"/>
                    </a:lnTo>
                    <a:lnTo>
                      <a:pt x="152" y="278"/>
                    </a:lnTo>
                    <a:lnTo>
                      <a:pt x="136" y="262"/>
                    </a:lnTo>
                    <a:lnTo>
                      <a:pt x="146" y="251"/>
                    </a:lnTo>
                    <a:lnTo>
                      <a:pt x="146" y="251"/>
                    </a:lnTo>
                    <a:lnTo>
                      <a:pt x="150" y="246"/>
                    </a:lnTo>
                    <a:lnTo>
                      <a:pt x="153" y="241"/>
                    </a:lnTo>
                    <a:lnTo>
                      <a:pt x="171" y="258"/>
                    </a:lnTo>
                    <a:lnTo>
                      <a:pt x="171" y="258"/>
                    </a:lnTo>
                    <a:lnTo>
                      <a:pt x="173" y="263"/>
                    </a:lnTo>
                    <a:lnTo>
                      <a:pt x="175" y="267"/>
                    </a:lnTo>
                    <a:lnTo>
                      <a:pt x="173" y="273"/>
                    </a:lnTo>
                    <a:lnTo>
                      <a:pt x="171" y="278"/>
                    </a:lnTo>
                    <a:lnTo>
                      <a:pt x="171" y="278"/>
                    </a:lnTo>
                    <a:close/>
                    <a:moveTo>
                      <a:pt x="38" y="36"/>
                    </a:moveTo>
                    <a:lnTo>
                      <a:pt x="38" y="36"/>
                    </a:lnTo>
                    <a:lnTo>
                      <a:pt x="47" y="28"/>
                    </a:lnTo>
                    <a:lnTo>
                      <a:pt x="58" y="22"/>
                    </a:lnTo>
                    <a:lnTo>
                      <a:pt x="70" y="16"/>
                    </a:lnTo>
                    <a:lnTo>
                      <a:pt x="81" y="14"/>
                    </a:lnTo>
                    <a:lnTo>
                      <a:pt x="94" y="11"/>
                    </a:lnTo>
                    <a:lnTo>
                      <a:pt x="106" y="11"/>
                    </a:lnTo>
                    <a:lnTo>
                      <a:pt x="118" y="12"/>
                    </a:lnTo>
                    <a:lnTo>
                      <a:pt x="130" y="16"/>
                    </a:lnTo>
                    <a:lnTo>
                      <a:pt x="130" y="16"/>
                    </a:lnTo>
                    <a:lnTo>
                      <a:pt x="122" y="22"/>
                    </a:lnTo>
                    <a:lnTo>
                      <a:pt x="114" y="30"/>
                    </a:lnTo>
                    <a:lnTo>
                      <a:pt x="47" y="97"/>
                    </a:lnTo>
                    <a:lnTo>
                      <a:pt x="47" y="97"/>
                    </a:lnTo>
                    <a:lnTo>
                      <a:pt x="46" y="98"/>
                    </a:lnTo>
                    <a:lnTo>
                      <a:pt x="46" y="101"/>
                    </a:lnTo>
                    <a:lnTo>
                      <a:pt x="46" y="101"/>
                    </a:lnTo>
                    <a:lnTo>
                      <a:pt x="46" y="103"/>
                    </a:lnTo>
                    <a:lnTo>
                      <a:pt x="48" y="105"/>
                    </a:lnTo>
                    <a:lnTo>
                      <a:pt x="48" y="105"/>
                    </a:lnTo>
                    <a:lnTo>
                      <a:pt x="54" y="108"/>
                    </a:lnTo>
                    <a:lnTo>
                      <a:pt x="60" y="110"/>
                    </a:lnTo>
                    <a:lnTo>
                      <a:pt x="70" y="112"/>
                    </a:lnTo>
                    <a:lnTo>
                      <a:pt x="81" y="112"/>
                    </a:lnTo>
                    <a:lnTo>
                      <a:pt x="93" y="109"/>
                    </a:lnTo>
                    <a:lnTo>
                      <a:pt x="99" y="106"/>
                    </a:lnTo>
                    <a:lnTo>
                      <a:pt x="105" y="103"/>
                    </a:lnTo>
                    <a:lnTo>
                      <a:pt x="111" y="99"/>
                    </a:lnTo>
                    <a:lnTo>
                      <a:pt x="118" y="93"/>
                    </a:lnTo>
                    <a:lnTo>
                      <a:pt x="118" y="93"/>
                    </a:lnTo>
                    <a:lnTo>
                      <a:pt x="129" y="98"/>
                    </a:lnTo>
                    <a:lnTo>
                      <a:pt x="145" y="103"/>
                    </a:lnTo>
                    <a:lnTo>
                      <a:pt x="154" y="105"/>
                    </a:lnTo>
                    <a:lnTo>
                      <a:pt x="164" y="106"/>
                    </a:lnTo>
                    <a:lnTo>
                      <a:pt x="175" y="108"/>
                    </a:lnTo>
                    <a:lnTo>
                      <a:pt x="184" y="106"/>
                    </a:lnTo>
                    <a:lnTo>
                      <a:pt x="252" y="177"/>
                    </a:lnTo>
                    <a:lnTo>
                      <a:pt x="252" y="177"/>
                    </a:lnTo>
                    <a:lnTo>
                      <a:pt x="255" y="183"/>
                    </a:lnTo>
                    <a:lnTo>
                      <a:pt x="255" y="187"/>
                    </a:lnTo>
                    <a:lnTo>
                      <a:pt x="254" y="192"/>
                    </a:lnTo>
                    <a:lnTo>
                      <a:pt x="251" y="198"/>
                    </a:lnTo>
                    <a:lnTo>
                      <a:pt x="251" y="198"/>
                    </a:lnTo>
                    <a:lnTo>
                      <a:pt x="247" y="200"/>
                    </a:lnTo>
                    <a:lnTo>
                      <a:pt x="242" y="200"/>
                    </a:lnTo>
                    <a:lnTo>
                      <a:pt x="236" y="200"/>
                    </a:lnTo>
                    <a:lnTo>
                      <a:pt x="232" y="198"/>
                    </a:lnTo>
                    <a:lnTo>
                      <a:pt x="208" y="173"/>
                    </a:lnTo>
                    <a:lnTo>
                      <a:pt x="208" y="173"/>
                    </a:lnTo>
                    <a:lnTo>
                      <a:pt x="207" y="172"/>
                    </a:lnTo>
                    <a:lnTo>
                      <a:pt x="204" y="171"/>
                    </a:lnTo>
                    <a:lnTo>
                      <a:pt x="203" y="172"/>
                    </a:lnTo>
                    <a:lnTo>
                      <a:pt x="200" y="173"/>
                    </a:lnTo>
                    <a:lnTo>
                      <a:pt x="200" y="173"/>
                    </a:lnTo>
                    <a:lnTo>
                      <a:pt x="199" y="175"/>
                    </a:lnTo>
                    <a:lnTo>
                      <a:pt x="199" y="177"/>
                    </a:lnTo>
                    <a:lnTo>
                      <a:pt x="199" y="179"/>
                    </a:lnTo>
                    <a:lnTo>
                      <a:pt x="200" y="180"/>
                    </a:lnTo>
                    <a:lnTo>
                      <a:pt x="224" y="204"/>
                    </a:lnTo>
                    <a:lnTo>
                      <a:pt x="224" y="204"/>
                    </a:lnTo>
                    <a:lnTo>
                      <a:pt x="227" y="210"/>
                    </a:lnTo>
                    <a:lnTo>
                      <a:pt x="228" y="214"/>
                    </a:lnTo>
                    <a:lnTo>
                      <a:pt x="228" y="214"/>
                    </a:lnTo>
                    <a:lnTo>
                      <a:pt x="227" y="219"/>
                    </a:lnTo>
                    <a:lnTo>
                      <a:pt x="224" y="224"/>
                    </a:lnTo>
                    <a:lnTo>
                      <a:pt x="224" y="224"/>
                    </a:lnTo>
                    <a:lnTo>
                      <a:pt x="220" y="227"/>
                    </a:lnTo>
                    <a:lnTo>
                      <a:pt x="215" y="227"/>
                    </a:lnTo>
                    <a:lnTo>
                      <a:pt x="209" y="227"/>
                    </a:lnTo>
                    <a:lnTo>
                      <a:pt x="205" y="224"/>
                    </a:lnTo>
                    <a:lnTo>
                      <a:pt x="181" y="200"/>
                    </a:lnTo>
                    <a:lnTo>
                      <a:pt x="181" y="200"/>
                    </a:lnTo>
                    <a:lnTo>
                      <a:pt x="180" y="199"/>
                    </a:lnTo>
                    <a:lnTo>
                      <a:pt x="177" y="198"/>
                    </a:lnTo>
                    <a:lnTo>
                      <a:pt x="176" y="199"/>
                    </a:lnTo>
                    <a:lnTo>
                      <a:pt x="173" y="200"/>
                    </a:lnTo>
                    <a:lnTo>
                      <a:pt x="173" y="200"/>
                    </a:lnTo>
                    <a:lnTo>
                      <a:pt x="172" y="202"/>
                    </a:lnTo>
                    <a:lnTo>
                      <a:pt x="172" y="203"/>
                    </a:lnTo>
                    <a:lnTo>
                      <a:pt x="172" y="206"/>
                    </a:lnTo>
                    <a:lnTo>
                      <a:pt x="173" y="207"/>
                    </a:lnTo>
                    <a:lnTo>
                      <a:pt x="197" y="231"/>
                    </a:lnTo>
                    <a:lnTo>
                      <a:pt x="197" y="231"/>
                    </a:lnTo>
                    <a:lnTo>
                      <a:pt x="200" y="236"/>
                    </a:lnTo>
                    <a:lnTo>
                      <a:pt x="201" y="241"/>
                    </a:lnTo>
                    <a:lnTo>
                      <a:pt x="201" y="241"/>
                    </a:lnTo>
                    <a:lnTo>
                      <a:pt x="200" y="246"/>
                    </a:lnTo>
                    <a:lnTo>
                      <a:pt x="197" y="251"/>
                    </a:lnTo>
                    <a:lnTo>
                      <a:pt x="197" y="251"/>
                    </a:lnTo>
                    <a:lnTo>
                      <a:pt x="193" y="254"/>
                    </a:lnTo>
                    <a:lnTo>
                      <a:pt x="188" y="254"/>
                    </a:lnTo>
                    <a:lnTo>
                      <a:pt x="183" y="254"/>
                    </a:lnTo>
                    <a:lnTo>
                      <a:pt x="179" y="251"/>
                    </a:lnTo>
                    <a:lnTo>
                      <a:pt x="152" y="224"/>
                    </a:lnTo>
                    <a:lnTo>
                      <a:pt x="152" y="224"/>
                    </a:lnTo>
                    <a:lnTo>
                      <a:pt x="146" y="218"/>
                    </a:lnTo>
                    <a:lnTo>
                      <a:pt x="146" y="218"/>
                    </a:lnTo>
                    <a:lnTo>
                      <a:pt x="144" y="214"/>
                    </a:lnTo>
                    <a:lnTo>
                      <a:pt x="140" y="212"/>
                    </a:lnTo>
                    <a:lnTo>
                      <a:pt x="134" y="211"/>
                    </a:lnTo>
                    <a:lnTo>
                      <a:pt x="130" y="210"/>
                    </a:lnTo>
                    <a:lnTo>
                      <a:pt x="130" y="210"/>
                    </a:lnTo>
                    <a:lnTo>
                      <a:pt x="128" y="210"/>
                    </a:lnTo>
                    <a:lnTo>
                      <a:pt x="128" y="210"/>
                    </a:lnTo>
                    <a:lnTo>
                      <a:pt x="128" y="207"/>
                    </a:lnTo>
                    <a:lnTo>
                      <a:pt x="128" y="207"/>
                    </a:lnTo>
                    <a:lnTo>
                      <a:pt x="126" y="203"/>
                    </a:lnTo>
                    <a:lnTo>
                      <a:pt x="125" y="198"/>
                    </a:lnTo>
                    <a:lnTo>
                      <a:pt x="123" y="193"/>
                    </a:lnTo>
                    <a:lnTo>
                      <a:pt x="119" y="191"/>
                    </a:lnTo>
                    <a:lnTo>
                      <a:pt x="119" y="191"/>
                    </a:lnTo>
                    <a:lnTo>
                      <a:pt x="117" y="187"/>
                    </a:lnTo>
                    <a:lnTo>
                      <a:pt x="113" y="185"/>
                    </a:lnTo>
                    <a:lnTo>
                      <a:pt x="107" y="184"/>
                    </a:lnTo>
                    <a:lnTo>
                      <a:pt x="103" y="183"/>
                    </a:lnTo>
                    <a:lnTo>
                      <a:pt x="103" y="183"/>
                    </a:lnTo>
                    <a:lnTo>
                      <a:pt x="101" y="183"/>
                    </a:lnTo>
                    <a:lnTo>
                      <a:pt x="101" y="183"/>
                    </a:lnTo>
                    <a:lnTo>
                      <a:pt x="101" y="180"/>
                    </a:lnTo>
                    <a:lnTo>
                      <a:pt x="101" y="180"/>
                    </a:lnTo>
                    <a:lnTo>
                      <a:pt x="99" y="176"/>
                    </a:lnTo>
                    <a:lnTo>
                      <a:pt x="98" y="171"/>
                    </a:lnTo>
                    <a:lnTo>
                      <a:pt x="97" y="167"/>
                    </a:lnTo>
                    <a:lnTo>
                      <a:pt x="93" y="164"/>
                    </a:lnTo>
                    <a:lnTo>
                      <a:pt x="93" y="164"/>
                    </a:lnTo>
                    <a:lnTo>
                      <a:pt x="90" y="160"/>
                    </a:lnTo>
                    <a:lnTo>
                      <a:pt x="86" y="159"/>
                    </a:lnTo>
                    <a:lnTo>
                      <a:pt x="81" y="157"/>
                    </a:lnTo>
                    <a:lnTo>
                      <a:pt x="76" y="156"/>
                    </a:lnTo>
                    <a:lnTo>
                      <a:pt x="76" y="156"/>
                    </a:lnTo>
                    <a:lnTo>
                      <a:pt x="74" y="156"/>
                    </a:lnTo>
                    <a:lnTo>
                      <a:pt x="74" y="156"/>
                    </a:lnTo>
                    <a:lnTo>
                      <a:pt x="74" y="151"/>
                    </a:lnTo>
                    <a:lnTo>
                      <a:pt x="72" y="146"/>
                    </a:lnTo>
                    <a:lnTo>
                      <a:pt x="70" y="141"/>
                    </a:lnTo>
                    <a:lnTo>
                      <a:pt x="66" y="137"/>
                    </a:lnTo>
                    <a:lnTo>
                      <a:pt x="66" y="137"/>
                    </a:lnTo>
                    <a:lnTo>
                      <a:pt x="63" y="133"/>
                    </a:lnTo>
                    <a:lnTo>
                      <a:pt x="59" y="132"/>
                    </a:lnTo>
                    <a:lnTo>
                      <a:pt x="54" y="130"/>
                    </a:lnTo>
                    <a:lnTo>
                      <a:pt x="50" y="129"/>
                    </a:lnTo>
                    <a:lnTo>
                      <a:pt x="50" y="129"/>
                    </a:lnTo>
                    <a:lnTo>
                      <a:pt x="44" y="130"/>
                    </a:lnTo>
                    <a:lnTo>
                      <a:pt x="40" y="132"/>
                    </a:lnTo>
                    <a:lnTo>
                      <a:pt x="36" y="133"/>
                    </a:lnTo>
                    <a:lnTo>
                      <a:pt x="32" y="137"/>
                    </a:lnTo>
                    <a:lnTo>
                      <a:pt x="23" y="145"/>
                    </a:lnTo>
                    <a:lnTo>
                      <a:pt x="23" y="145"/>
                    </a:lnTo>
                    <a:lnTo>
                      <a:pt x="17" y="132"/>
                    </a:lnTo>
                    <a:lnTo>
                      <a:pt x="13" y="117"/>
                    </a:lnTo>
                    <a:lnTo>
                      <a:pt x="11" y="103"/>
                    </a:lnTo>
                    <a:lnTo>
                      <a:pt x="12" y="89"/>
                    </a:lnTo>
                    <a:lnTo>
                      <a:pt x="15" y="75"/>
                    </a:lnTo>
                    <a:lnTo>
                      <a:pt x="20" y="61"/>
                    </a:lnTo>
                    <a:lnTo>
                      <a:pt x="28" y="48"/>
                    </a:lnTo>
                    <a:lnTo>
                      <a:pt x="38" y="36"/>
                    </a:lnTo>
                    <a:lnTo>
                      <a:pt x="3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grpSp>
        <p:grpSp>
          <p:nvGrpSpPr>
            <p:cNvPr id="30" name="Group 29">
              <a:extLst>
                <a:ext uri="{FF2B5EF4-FFF2-40B4-BE49-F238E27FC236}">
                  <a16:creationId xmlns:a16="http://schemas.microsoft.com/office/drawing/2014/main" id="{464C846A-C8AE-4D19-A570-9E90D138AB9F}"/>
                </a:ext>
              </a:extLst>
            </p:cNvPr>
            <p:cNvGrpSpPr/>
            <p:nvPr/>
          </p:nvGrpSpPr>
          <p:grpSpPr>
            <a:xfrm>
              <a:off x="7303431" y="3858471"/>
              <a:ext cx="365760" cy="365760"/>
              <a:chOff x="6805865" y="3431854"/>
              <a:chExt cx="365760" cy="365760"/>
            </a:xfrm>
            <a:solidFill>
              <a:schemeClr val="accent1"/>
            </a:solidFill>
          </p:grpSpPr>
          <p:pic>
            <p:nvPicPr>
              <p:cNvPr id="39" name="Graphic 38" descr="Meeting">
                <a:extLst>
                  <a:ext uri="{FF2B5EF4-FFF2-40B4-BE49-F238E27FC236}">
                    <a16:creationId xmlns:a16="http://schemas.microsoft.com/office/drawing/2014/main" id="{73EA9A38-A00B-441E-A6F0-3831FB295200}"/>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4782" y="3524995"/>
                <a:ext cx="182880" cy="182880"/>
              </a:xfrm>
              <a:prstGeom prst="rect">
                <a:avLst/>
              </a:prstGeom>
            </p:spPr>
          </p:pic>
          <p:sp>
            <p:nvSpPr>
              <p:cNvPr id="40" name="Freeform 61">
                <a:extLst>
                  <a:ext uri="{FF2B5EF4-FFF2-40B4-BE49-F238E27FC236}">
                    <a16:creationId xmlns:a16="http://schemas.microsoft.com/office/drawing/2014/main" id="{E57DA141-42AF-44D1-81E5-4AF8493D9C1B}"/>
                  </a:ext>
                </a:extLst>
              </p:cNvPr>
              <p:cNvSpPr>
                <a:spLocks noEditPoints="1"/>
              </p:cNvSpPr>
              <p:nvPr/>
            </p:nvSpPr>
            <p:spPr bwMode="auto">
              <a:xfrm>
                <a:off x="6805865" y="3431854"/>
                <a:ext cx="365760" cy="365760"/>
              </a:xfrm>
              <a:custGeom>
                <a:avLst/>
                <a:gdLst>
                  <a:gd name="T0" fmla="*/ 312 w 659"/>
                  <a:gd name="T1" fmla="*/ 656 h 658"/>
                  <a:gd name="T2" fmla="*/ 264 w 659"/>
                  <a:gd name="T3" fmla="*/ 651 h 658"/>
                  <a:gd name="T4" fmla="*/ 202 w 659"/>
                  <a:gd name="T5" fmla="*/ 631 h 658"/>
                  <a:gd name="T6" fmla="*/ 120 w 659"/>
                  <a:gd name="T7" fmla="*/ 583 h 658"/>
                  <a:gd name="T8" fmla="*/ 57 w 659"/>
                  <a:gd name="T9" fmla="*/ 513 h 658"/>
                  <a:gd name="T10" fmla="*/ 15 w 659"/>
                  <a:gd name="T11" fmla="*/ 427 h 658"/>
                  <a:gd name="T12" fmla="*/ 4 w 659"/>
                  <a:gd name="T13" fmla="*/ 378 h 658"/>
                  <a:gd name="T14" fmla="*/ 0 w 659"/>
                  <a:gd name="T15" fmla="*/ 329 h 658"/>
                  <a:gd name="T16" fmla="*/ 2 w 659"/>
                  <a:gd name="T17" fmla="*/ 295 h 658"/>
                  <a:gd name="T18" fmla="*/ 11 w 659"/>
                  <a:gd name="T19" fmla="*/ 247 h 658"/>
                  <a:gd name="T20" fmla="*/ 41 w 659"/>
                  <a:gd name="T21" fmla="*/ 171 h 658"/>
                  <a:gd name="T22" fmla="*/ 97 w 659"/>
                  <a:gd name="T23" fmla="*/ 96 h 658"/>
                  <a:gd name="T24" fmla="*/ 172 w 659"/>
                  <a:gd name="T25" fmla="*/ 40 h 658"/>
                  <a:gd name="T26" fmla="*/ 248 w 659"/>
                  <a:gd name="T27" fmla="*/ 10 h 658"/>
                  <a:gd name="T28" fmla="*/ 296 w 659"/>
                  <a:gd name="T29" fmla="*/ 1 h 658"/>
                  <a:gd name="T30" fmla="*/ 330 w 659"/>
                  <a:gd name="T31" fmla="*/ 0 h 658"/>
                  <a:gd name="T32" fmla="*/ 379 w 659"/>
                  <a:gd name="T33" fmla="*/ 4 h 658"/>
                  <a:gd name="T34" fmla="*/ 428 w 659"/>
                  <a:gd name="T35" fmla="*/ 14 h 658"/>
                  <a:gd name="T36" fmla="*/ 514 w 659"/>
                  <a:gd name="T37" fmla="*/ 56 h 658"/>
                  <a:gd name="T38" fmla="*/ 583 w 659"/>
                  <a:gd name="T39" fmla="*/ 119 h 658"/>
                  <a:gd name="T40" fmla="*/ 632 w 659"/>
                  <a:gd name="T41" fmla="*/ 201 h 658"/>
                  <a:gd name="T42" fmla="*/ 652 w 659"/>
                  <a:gd name="T43" fmla="*/ 263 h 658"/>
                  <a:gd name="T44" fmla="*/ 657 w 659"/>
                  <a:gd name="T45" fmla="*/ 311 h 658"/>
                  <a:gd name="T46" fmla="*/ 657 w 659"/>
                  <a:gd name="T47" fmla="*/ 346 h 658"/>
                  <a:gd name="T48" fmla="*/ 652 w 659"/>
                  <a:gd name="T49" fmla="*/ 394 h 658"/>
                  <a:gd name="T50" fmla="*/ 632 w 659"/>
                  <a:gd name="T51" fmla="*/ 456 h 658"/>
                  <a:gd name="T52" fmla="*/ 583 w 659"/>
                  <a:gd name="T53" fmla="*/ 538 h 658"/>
                  <a:gd name="T54" fmla="*/ 514 w 659"/>
                  <a:gd name="T55" fmla="*/ 601 h 658"/>
                  <a:gd name="T56" fmla="*/ 428 w 659"/>
                  <a:gd name="T57" fmla="*/ 643 h 658"/>
                  <a:gd name="T58" fmla="*/ 379 w 659"/>
                  <a:gd name="T59" fmla="*/ 654 h 658"/>
                  <a:gd name="T60" fmla="*/ 330 w 659"/>
                  <a:gd name="T61" fmla="*/ 658 h 658"/>
                  <a:gd name="T62" fmla="*/ 330 w 659"/>
                  <a:gd name="T63" fmla="*/ 37 h 658"/>
                  <a:gd name="T64" fmla="*/ 244 w 659"/>
                  <a:gd name="T65" fmla="*/ 51 h 658"/>
                  <a:gd name="T66" fmla="*/ 167 w 659"/>
                  <a:gd name="T67" fmla="*/ 87 h 658"/>
                  <a:gd name="T68" fmla="*/ 105 w 659"/>
                  <a:gd name="T69" fmla="*/ 143 h 658"/>
                  <a:gd name="T70" fmla="*/ 61 w 659"/>
                  <a:gd name="T71" fmla="*/ 216 h 658"/>
                  <a:gd name="T72" fmla="*/ 39 w 659"/>
                  <a:gd name="T73" fmla="*/ 299 h 658"/>
                  <a:gd name="T74" fmla="*/ 39 w 659"/>
                  <a:gd name="T75" fmla="*/ 358 h 658"/>
                  <a:gd name="T76" fmla="*/ 61 w 659"/>
                  <a:gd name="T77" fmla="*/ 441 h 658"/>
                  <a:gd name="T78" fmla="*/ 105 w 659"/>
                  <a:gd name="T79" fmla="*/ 514 h 658"/>
                  <a:gd name="T80" fmla="*/ 167 w 659"/>
                  <a:gd name="T81" fmla="*/ 570 h 658"/>
                  <a:gd name="T82" fmla="*/ 244 w 659"/>
                  <a:gd name="T83" fmla="*/ 607 h 658"/>
                  <a:gd name="T84" fmla="*/ 330 w 659"/>
                  <a:gd name="T85" fmla="*/ 620 h 658"/>
                  <a:gd name="T86" fmla="*/ 389 w 659"/>
                  <a:gd name="T87" fmla="*/ 613 h 658"/>
                  <a:gd name="T88" fmla="*/ 468 w 659"/>
                  <a:gd name="T89" fmla="*/ 585 h 658"/>
                  <a:gd name="T90" fmla="*/ 535 w 659"/>
                  <a:gd name="T91" fmla="*/ 534 h 658"/>
                  <a:gd name="T92" fmla="*/ 585 w 659"/>
                  <a:gd name="T93" fmla="*/ 467 h 658"/>
                  <a:gd name="T94" fmla="*/ 614 w 659"/>
                  <a:gd name="T95" fmla="*/ 388 h 658"/>
                  <a:gd name="T96" fmla="*/ 621 w 659"/>
                  <a:gd name="T97" fmla="*/ 329 h 658"/>
                  <a:gd name="T98" fmla="*/ 608 w 659"/>
                  <a:gd name="T99" fmla="*/ 243 h 658"/>
                  <a:gd name="T100" fmla="*/ 571 w 659"/>
                  <a:gd name="T101" fmla="*/ 166 h 658"/>
                  <a:gd name="T102" fmla="*/ 515 w 659"/>
                  <a:gd name="T103" fmla="*/ 104 h 658"/>
                  <a:gd name="T104" fmla="*/ 442 w 659"/>
                  <a:gd name="T105" fmla="*/ 60 h 658"/>
                  <a:gd name="T106" fmla="*/ 359 w 659"/>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30" y="658"/>
                    </a:moveTo>
                    <a:lnTo>
                      <a:pt x="330" y="658"/>
                    </a:lnTo>
                    <a:lnTo>
                      <a:pt x="312" y="656"/>
                    </a:lnTo>
                    <a:lnTo>
                      <a:pt x="296" y="655"/>
                    </a:lnTo>
                    <a:lnTo>
                      <a:pt x="280" y="654"/>
                    </a:lnTo>
                    <a:lnTo>
                      <a:pt x="264" y="651"/>
                    </a:lnTo>
                    <a:lnTo>
                      <a:pt x="248" y="647"/>
                    </a:lnTo>
                    <a:lnTo>
                      <a:pt x="231" y="643"/>
                    </a:lnTo>
                    <a:lnTo>
                      <a:pt x="202" y="631"/>
                    </a:lnTo>
                    <a:lnTo>
                      <a:pt x="172" y="617"/>
                    </a:lnTo>
                    <a:lnTo>
                      <a:pt x="146" y="601"/>
                    </a:lnTo>
                    <a:lnTo>
                      <a:pt x="120" y="583"/>
                    </a:lnTo>
                    <a:lnTo>
                      <a:pt x="97" y="561"/>
                    </a:lnTo>
                    <a:lnTo>
                      <a:pt x="76" y="538"/>
                    </a:lnTo>
                    <a:lnTo>
                      <a:pt x="57" y="513"/>
                    </a:lnTo>
                    <a:lnTo>
                      <a:pt x="41" y="486"/>
                    </a:lnTo>
                    <a:lnTo>
                      <a:pt x="26" y="456"/>
                    </a:lnTo>
                    <a:lnTo>
                      <a:pt x="15" y="427"/>
                    </a:lnTo>
                    <a:lnTo>
                      <a:pt x="11" y="411"/>
                    </a:lnTo>
                    <a:lnTo>
                      <a:pt x="7" y="394"/>
                    </a:lnTo>
                    <a:lnTo>
                      <a:pt x="4" y="378"/>
                    </a:lnTo>
                    <a:lnTo>
                      <a:pt x="2" y="362"/>
                    </a:lnTo>
                    <a:lnTo>
                      <a:pt x="0" y="346"/>
                    </a:lnTo>
                    <a:lnTo>
                      <a:pt x="0" y="329"/>
                    </a:lnTo>
                    <a:lnTo>
                      <a:pt x="0" y="329"/>
                    </a:lnTo>
                    <a:lnTo>
                      <a:pt x="0" y="311"/>
                    </a:lnTo>
                    <a:lnTo>
                      <a:pt x="2" y="295"/>
                    </a:lnTo>
                    <a:lnTo>
                      <a:pt x="4" y="279"/>
                    </a:lnTo>
                    <a:lnTo>
                      <a:pt x="7" y="263"/>
                    </a:lnTo>
                    <a:lnTo>
                      <a:pt x="11" y="247"/>
                    </a:lnTo>
                    <a:lnTo>
                      <a:pt x="15" y="231"/>
                    </a:lnTo>
                    <a:lnTo>
                      <a:pt x="26" y="201"/>
                    </a:lnTo>
                    <a:lnTo>
                      <a:pt x="41" y="171"/>
                    </a:lnTo>
                    <a:lnTo>
                      <a:pt x="57" y="145"/>
                    </a:lnTo>
                    <a:lnTo>
                      <a:pt x="76" y="119"/>
                    </a:lnTo>
                    <a:lnTo>
                      <a:pt x="97" y="96"/>
                    </a:lnTo>
                    <a:lnTo>
                      <a:pt x="120" y="75"/>
                    </a:lnTo>
                    <a:lnTo>
                      <a:pt x="146" y="56"/>
                    </a:lnTo>
                    <a:lnTo>
                      <a:pt x="172" y="40"/>
                    </a:lnTo>
                    <a:lnTo>
                      <a:pt x="202" y="25"/>
                    </a:lnTo>
                    <a:lnTo>
                      <a:pt x="231" y="14"/>
                    </a:lnTo>
                    <a:lnTo>
                      <a:pt x="248" y="10"/>
                    </a:lnTo>
                    <a:lnTo>
                      <a:pt x="264" y="6"/>
                    </a:lnTo>
                    <a:lnTo>
                      <a:pt x="280" y="4"/>
                    </a:lnTo>
                    <a:lnTo>
                      <a:pt x="296" y="1"/>
                    </a:lnTo>
                    <a:lnTo>
                      <a:pt x="312" y="1"/>
                    </a:lnTo>
                    <a:lnTo>
                      <a:pt x="330" y="0"/>
                    </a:lnTo>
                    <a:lnTo>
                      <a:pt x="330" y="0"/>
                    </a:lnTo>
                    <a:lnTo>
                      <a:pt x="346" y="1"/>
                    </a:lnTo>
                    <a:lnTo>
                      <a:pt x="363" y="1"/>
                    </a:lnTo>
                    <a:lnTo>
                      <a:pt x="379" y="4"/>
                    </a:lnTo>
                    <a:lnTo>
                      <a:pt x="395" y="6"/>
                    </a:lnTo>
                    <a:lnTo>
                      <a:pt x="411" y="10"/>
                    </a:lnTo>
                    <a:lnTo>
                      <a:pt x="428" y="14"/>
                    </a:lnTo>
                    <a:lnTo>
                      <a:pt x="457" y="25"/>
                    </a:lnTo>
                    <a:lnTo>
                      <a:pt x="485" y="40"/>
                    </a:lnTo>
                    <a:lnTo>
                      <a:pt x="514" y="56"/>
                    </a:lnTo>
                    <a:lnTo>
                      <a:pt x="539" y="75"/>
                    </a:lnTo>
                    <a:lnTo>
                      <a:pt x="562" y="96"/>
                    </a:lnTo>
                    <a:lnTo>
                      <a:pt x="583" y="119"/>
                    </a:lnTo>
                    <a:lnTo>
                      <a:pt x="602" y="145"/>
                    </a:lnTo>
                    <a:lnTo>
                      <a:pt x="618" y="171"/>
                    </a:lnTo>
                    <a:lnTo>
                      <a:pt x="632" y="201"/>
                    </a:lnTo>
                    <a:lnTo>
                      <a:pt x="644" y="231"/>
                    </a:lnTo>
                    <a:lnTo>
                      <a:pt x="648" y="247"/>
                    </a:lnTo>
                    <a:lnTo>
                      <a:pt x="652" y="263"/>
                    </a:lnTo>
                    <a:lnTo>
                      <a:pt x="655" y="279"/>
                    </a:lnTo>
                    <a:lnTo>
                      <a:pt x="656" y="295"/>
                    </a:lnTo>
                    <a:lnTo>
                      <a:pt x="657" y="311"/>
                    </a:lnTo>
                    <a:lnTo>
                      <a:pt x="659" y="329"/>
                    </a:lnTo>
                    <a:lnTo>
                      <a:pt x="659" y="329"/>
                    </a:lnTo>
                    <a:lnTo>
                      <a:pt x="657" y="346"/>
                    </a:lnTo>
                    <a:lnTo>
                      <a:pt x="656" y="362"/>
                    </a:lnTo>
                    <a:lnTo>
                      <a:pt x="655" y="378"/>
                    </a:lnTo>
                    <a:lnTo>
                      <a:pt x="652" y="394"/>
                    </a:lnTo>
                    <a:lnTo>
                      <a:pt x="648" y="411"/>
                    </a:lnTo>
                    <a:lnTo>
                      <a:pt x="644" y="427"/>
                    </a:lnTo>
                    <a:lnTo>
                      <a:pt x="632" y="456"/>
                    </a:lnTo>
                    <a:lnTo>
                      <a:pt x="618" y="486"/>
                    </a:lnTo>
                    <a:lnTo>
                      <a:pt x="602" y="513"/>
                    </a:lnTo>
                    <a:lnTo>
                      <a:pt x="583" y="538"/>
                    </a:lnTo>
                    <a:lnTo>
                      <a:pt x="562" y="561"/>
                    </a:lnTo>
                    <a:lnTo>
                      <a:pt x="539" y="583"/>
                    </a:lnTo>
                    <a:lnTo>
                      <a:pt x="514" y="601"/>
                    </a:lnTo>
                    <a:lnTo>
                      <a:pt x="485" y="617"/>
                    </a:lnTo>
                    <a:lnTo>
                      <a:pt x="457" y="631"/>
                    </a:lnTo>
                    <a:lnTo>
                      <a:pt x="428" y="643"/>
                    </a:lnTo>
                    <a:lnTo>
                      <a:pt x="411" y="647"/>
                    </a:lnTo>
                    <a:lnTo>
                      <a:pt x="395" y="651"/>
                    </a:lnTo>
                    <a:lnTo>
                      <a:pt x="379" y="654"/>
                    </a:lnTo>
                    <a:lnTo>
                      <a:pt x="363" y="655"/>
                    </a:lnTo>
                    <a:lnTo>
                      <a:pt x="346" y="656"/>
                    </a:lnTo>
                    <a:lnTo>
                      <a:pt x="330" y="658"/>
                    </a:lnTo>
                    <a:lnTo>
                      <a:pt x="330" y="658"/>
                    </a:lnTo>
                    <a:close/>
                    <a:moveTo>
                      <a:pt x="330" y="37"/>
                    </a:moveTo>
                    <a:lnTo>
                      <a:pt x="330" y="37"/>
                    </a:lnTo>
                    <a:lnTo>
                      <a:pt x="300" y="39"/>
                    </a:lnTo>
                    <a:lnTo>
                      <a:pt x="270" y="44"/>
                    </a:lnTo>
                    <a:lnTo>
                      <a:pt x="244" y="51"/>
                    </a:lnTo>
                    <a:lnTo>
                      <a:pt x="217" y="60"/>
                    </a:lnTo>
                    <a:lnTo>
                      <a:pt x="191" y="72"/>
                    </a:lnTo>
                    <a:lnTo>
                      <a:pt x="167" y="87"/>
                    </a:lnTo>
                    <a:lnTo>
                      <a:pt x="144" y="104"/>
                    </a:lnTo>
                    <a:lnTo>
                      <a:pt x="124" y="123"/>
                    </a:lnTo>
                    <a:lnTo>
                      <a:pt x="105" y="143"/>
                    </a:lnTo>
                    <a:lnTo>
                      <a:pt x="88" y="166"/>
                    </a:lnTo>
                    <a:lnTo>
                      <a:pt x="73" y="190"/>
                    </a:lnTo>
                    <a:lnTo>
                      <a:pt x="61" y="216"/>
                    </a:lnTo>
                    <a:lnTo>
                      <a:pt x="51" y="243"/>
                    </a:lnTo>
                    <a:lnTo>
                      <a:pt x="45" y="270"/>
                    </a:lnTo>
                    <a:lnTo>
                      <a:pt x="39" y="299"/>
                    </a:lnTo>
                    <a:lnTo>
                      <a:pt x="38" y="329"/>
                    </a:lnTo>
                    <a:lnTo>
                      <a:pt x="38" y="329"/>
                    </a:lnTo>
                    <a:lnTo>
                      <a:pt x="39" y="358"/>
                    </a:lnTo>
                    <a:lnTo>
                      <a:pt x="45" y="388"/>
                    </a:lnTo>
                    <a:lnTo>
                      <a:pt x="51" y="415"/>
                    </a:lnTo>
                    <a:lnTo>
                      <a:pt x="61" y="441"/>
                    </a:lnTo>
                    <a:lnTo>
                      <a:pt x="73" y="467"/>
                    </a:lnTo>
                    <a:lnTo>
                      <a:pt x="88" y="491"/>
                    </a:lnTo>
                    <a:lnTo>
                      <a:pt x="105" y="514"/>
                    </a:lnTo>
                    <a:lnTo>
                      <a:pt x="124" y="534"/>
                    </a:lnTo>
                    <a:lnTo>
                      <a:pt x="144" y="553"/>
                    </a:lnTo>
                    <a:lnTo>
                      <a:pt x="167" y="570"/>
                    </a:lnTo>
                    <a:lnTo>
                      <a:pt x="191" y="585"/>
                    </a:lnTo>
                    <a:lnTo>
                      <a:pt x="217" y="597"/>
                    </a:lnTo>
                    <a:lnTo>
                      <a:pt x="244" y="607"/>
                    </a:lnTo>
                    <a:lnTo>
                      <a:pt x="270" y="613"/>
                    </a:lnTo>
                    <a:lnTo>
                      <a:pt x="300" y="619"/>
                    </a:lnTo>
                    <a:lnTo>
                      <a:pt x="330" y="620"/>
                    </a:lnTo>
                    <a:lnTo>
                      <a:pt x="330" y="620"/>
                    </a:lnTo>
                    <a:lnTo>
                      <a:pt x="359" y="619"/>
                    </a:lnTo>
                    <a:lnTo>
                      <a:pt x="389" y="613"/>
                    </a:lnTo>
                    <a:lnTo>
                      <a:pt x="415" y="607"/>
                    </a:lnTo>
                    <a:lnTo>
                      <a:pt x="442" y="597"/>
                    </a:lnTo>
                    <a:lnTo>
                      <a:pt x="468" y="585"/>
                    </a:lnTo>
                    <a:lnTo>
                      <a:pt x="492" y="570"/>
                    </a:lnTo>
                    <a:lnTo>
                      <a:pt x="515" y="553"/>
                    </a:lnTo>
                    <a:lnTo>
                      <a:pt x="535" y="534"/>
                    </a:lnTo>
                    <a:lnTo>
                      <a:pt x="554" y="514"/>
                    </a:lnTo>
                    <a:lnTo>
                      <a:pt x="571" y="491"/>
                    </a:lnTo>
                    <a:lnTo>
                      <a:pt x="585" y="467"/>
                    </a:lnTo>
                    <a:lnTo>
                      <a:pt x="598" y="441"/>
                    </a:lnTo>
                    <a:lnTo>
                      <a:pt x="608" y="415"/>
                    </a:lnTo>
                    <a:lnTo>
                      <a:pt x="614" y="388"/>
                    </a:lnTo>
                    <a:lnTo>
                      <a:pt x="620" y="358"/>
                    </a:lnTo>
                    <a:lnTo>
                      <a:pt x="621" y="329"/>
                    </a:lnTo>
                    <a:lnTo>
                      <a:pt x="621" y="329"/>
                    </a:lnTo>
                    <a:lnTo>
                      <a:pt x="620" y="299"/>
                    </a:lnTo>
                    <a:lnTo>
                      <a:pt x="614" y="270"/>
                    </a:lnTo>
                    <a:lnTo>
                      <a:pt x="608" y="243"/>
                    </a:lnTo>
                    <a:lnTo>
                      <a:pt x="598" y="216"/>
                    </a:lnTo>
                    <a:lnTo>
                      <a:pt x="585" y="190"/>
                    </a:lnTo>
                    <a:lnTo>
                      <a:pt x="571" y="166"/>
                    </a:lnTo>
                    <a:lnTo>
                      <a:pt x="554" y="143"/>
                    </a:lnTo>
                    <a:lnTo>
                      <a:pt x="535" y="123"/>
                    </a:lnTo>
                    <a:lnTo>
                      <a:pt x="515" y="104"/>
                    </a:lnTo>
                    <a:lnTo>
                      <a:pt x="492" y="87"/>
                    </a:lnTo>
                    <a:lnTo>
                      <a:pt x="468" y="72"/>
                    </a:lnTo>
                    <a:lnTo>
                      <a:pt x="442" y="60"/>
                    </a:lnTo>
                    <a:lnTo>
                      <a:pt x="415" y="51"/>
                    </a:lnTo>
                    <a:lnTo>
                      <a:pt x="389" y="44"/>
                    </a:lnTo>
                    <a:lnTo>
                      <a:pt x="359" y="39"/>
                    </a:lnTo>
                    <a:lnTo>
                      <a:pt x="330" y="37"/>
                    </a:lnTo>
                    <a:lnTo>
                      <a:pt x="3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grpSp>
        <p:grpSp>
          <p:nvGrpSpPr>
            <p:cNvPr id="31" name="Group 30">
              <a:extLst>
                <a:ext uri="{FF2B5EF4-FFF2-40B4-BE49-F238E27FC236}">
                  <a16:creationId xmlns:a16="http://schemas.microsoft.com/office/drawing/2014/main" id="{F1184FDB-1E15-4EAC-A7F2-B3A32B33CAA3}"/>
                </a:ext>
              </a:extLst>
            </p:cNvPr>
            <p:cNvGrpSpPr/>
            <p:nvPr/>
          </p:nvGrpSpPr>
          <p:grpSpPr>
            <a:xfrm>
              <a:off x="7303431" y="5295717"/>
              <a:ext cx="365760" cy="365760"/>
              <a:chOff x="7114011" y="3700175"/>
              <a:chExt cx="365760" cy="365760"/>
            </a:xfrm>
            <a:solidFill>
              <a:schemeClr val="accent1"/>
            </a:solidFill>
          </p:grpSpPr>
          <p:pic>
            <p:nvPicPr>
              <p:cNvPr id="37" name="Graphic 36" descr="Medal">
                <a:extLst>
                  <a:ext uri="{FF2B5EF4-FFF2-40B4-BE49-F238E27FC236}">
                    <a16:creationId xmlns:a16="http://schemas.microsoft.com/office/drawing/2014/main" id="{A06EC211-5615-4232-AEEC-9577E3522D8E}"/>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8964" y="3809963"/>
                <a:ext cx="182880" cy="182880"/>
              </a:xfrm>
              <a:prstGeom prst="rect">
                <a:avLst/>
              </a:prstGeom>
            </p:spPr>
          </p:pic>
          <p:sp>
            <p:nvSpPr>
              <p:cNvPr id="38" name="Freeform 61">
                <a:extLst>
                  <a:ext uri="{FF2B5EF4-FFF2-40B4-BE49-F238E27FC236}">
                    <a16:creationId xmlns:a16="http://schemas.microsoft.com/office/drawing/2014/main" id="{69A3BDF9-D758-4D9F-B6A6-E3A7F3FBD66A}"/>
                  </a:ext>
                </a:extLst>
              </p:cNvPr>
              <p:cNvSpPr>
                <a:spLocks noEditPoints="1"/>
              </p:cNvSpPr>
              <p:nvPr/>
            </p:nvSpPr>
            <p:spPr bwMode="auto">
              <a:xfrm>
                <a:off x="7114011" y="3700175"/>
                <a:ext cx="365760" cy="365760"/>
              </a:xfrm>
              <a:custGeom>
                <a:avLst/>
                <a:gdLst>
                  <a:gd name="T0" fmla="*/ 312 w 659"/>
                  <a:gd name="T1" fmla="*/ 656 h 658"/>
                  <a:gd name="T2" fmla="*/ 264 w 659"/>
                  <a:gd name="T3" fmla="*/ 651 h 658"/>
                  <a:gd name="T4" fmla="*/ 202 w 659"/>
                  <a:gd name="T5" fmla="*/ 631 h 658"/>
                  <a:gd name="T6" fmla="*/ 120 w 659"/>
                  <a:gd name="T7" fmla="*/ 583 h 658"/>
                  <a:gd name="T8" fmla="*/ 57 w 659"/>
                  <a:gd name="T9" fmla="*/ 513 h 658"/>
                  <a:gd name="T10" fmla="*/ 15 w 659"/>
                  <a:gd name="T11" fmla="*/ 427 h 658"/>
                  <a:gd name="T12" fmla="*/ 4 w 659"/>
                  <a:gd name="T13" fmla="*/ 378 h 658"/>
                  <a:gd name="T14" fmla="*/ 0 w 659"/>
                  <a:gd name="T15" fmla="*/ 329 h 658"/>
                  <a:gd name="T16" fmla="*/ 2 w 659"/>
                  <a:gd name="T17" fmla="*/ 295 h 658"/>
                  <a:gd name="T18" fmla="*/ 11 w 659"/>
                  <a:gd name="T19" fmla="*/ 247 h 658"/>
                  <a:gd name="T20" fmla="*/ 41 w 659"/>
                  <a:gd name="T21" fmla="*/ 171 h 658"/>
                  <a:gd name="T22" fmla="*/ 97 w 659"/>
                  <a:gd name="T23" fmla="*/ 96 h 658"/>
                  <a:gd name="T24" fmla="*/ 172 w 659"/>
                  <a:gd name="T25" fmla="*/ 40 h 658"/>
                  <a:gd name="T26" fmla="*/ 248 w 659"/>
                  <a:gd name="T27" fmla="*/ 10 h 658"/>
                  <a:gd name="T28" fmla="*/ 296 w 659"/>
                  <a:gd name="T29" fmla="*/ 1 h 658"/>
                  <a:gd name="T30" fmla="*/ 330 w 659"/>
                  <a:gd name="T31" fmla="*/ 0 h 658"/>
                  <a:gd name="T32" fmla="*/ 379 w 659"/>
                  <a:gd name="T33" fmla="*/ 4 h 658"/>
                  <a:gd name="T34" fmla="*/ 428 w 659"/>
                  <a:gd name="T35" fmla="*/ 14 h 658"/>
                  <a:gd name="T36" fmla="*/ 514 w 659"/>
                  <a:gd name="T37" fmla="*/ 56 h 658"/>
                  <a:gd name="T38" fmla="*/ 583 w 659"/>
                  <a:gd name="T39" fmla="*/ 119 h 658"/>
                  <a:gd name="T40" fmla="*/ 632 w 659"/>
                  <a:gd name="T41" fmla="*/ 201 h 658"/>
                  <a:gd name="T42" fmla="*/ 652 w 659"/>
                  <a:gd name="T43" fmla="*/ 263 h 658"/>
                  <a:gd name="T44" fmla="*/ 657 w 659"/>
                  <a:gd name="T45" fmla="*/ 311 h 658"/>
                  <a:gd name="T46" fmla="*/ 657 w 659"/>
                  <a:gd name="T47" fmla="*/ 346 h 658"/>
                  <a:gd name="T48" fmla="*/ 652 w 659"/>
                  <a:gd name="T49" fmla="*/ 394 h 658"/>
                  <a:gd name="T50" fmla="*/ 632 w 659"/>
                  <a:gd name="T51" fmla="*/ 456 h 658"/>
                  <a:gd name="T52" fmla="*/ 583 w 659"/>
                  <a:gd name="T53" fmla="*/ 538 h 658"/>
                  <a:gd name="T54" fmla="*/ 514 w 659"/>
                  <a:gd name="T55" fmla="*/ 601 h 658"/>
                  <a:gd name="T56" fmla="*/ 428 w 659"/>
                  <a:gd name="T57" fmla="*/ 643 h 658"/>
                  <a:gd name="T58" fmla="*/ 379 w 659"/>
                  <a:gd name="T59" fmla="*/ 654 h 658"/>
                  <a:gd name="T60" fmla="*/ 330 w 659"/>
                  <a:gd name="T61" fmla="*/ 658 h 658"/>
                  <a:gd name="T62" fmla="*/ 330 w 659"/>
                  <a:gd name="T63" fmla="*/ 37 h 658"/>
                  <a:gd name="T64" fmla="*/ 244 w 659"/>
                  <a:gd name="T65" fmla="*/ 51 h 658"/>
                  <a:gd name="T66" fmla="*/ 167 w 659"/>
                  <a:gd name="T67" fmla="*/ 87 h 658"/>
                  <a:gd name="T68" fmla="*/ 105 w 659"/>
                  <a:gd name="T69" fmla="*/ 143 h 658"/>
                  <a:gd name="T70" fmla="*/ 61 w 659"/>
                  <a:gd name="T71" fmla="*/ 216 h 658"/>
                  <a:gd name="T72" fmla="*/ 39 w 659"/>
                  <a:gd name="T73" fmla="*/ 299 h 658"/>
                  <a:gd name="T74" fmla="*/ 39 w 659"/>
                  <a:gd name="T75" fmla="*/ 358 h 658"/>
                  <a:gd name="T76" fmla="*/ 61 w 659"/>
                  <a:gd name="T77" fmla="*/ 441 h 658"/>
                  <a:gd name="T78" fmla="*/ 105 w 659"/>
                  <a:gd name="T79" fmla="*/ 514 h 658"/>
                  <a:gd name="T80" fmla="*/ 167 w 659"/>
                  <a:gd name="T81" fmla="*/ 570 h 658"/>
                  <a:gd name="T82" fmla="*/ 244 w 659"/>
                  <a:gd name="T83" fmla="*/ 607 h 658"/>
                  <a:gd name="T84" fmla="*/ 330 w 659"/>
                  <a:gd name="T85" fmla="*/ 620 h 658"/>
                  <a:gd name="T86" fmla="*/ 389 w 659"/>
                  <a:gd name="T87" fmla="*/ 613 h 658"/>
                  <a:gd name="T88" fmla="*/ 468 w 659"/>
                  <a:gd name="T89" fmla="*/ 585 h 658"/>
                  <a:gd name="T90" fmla="*/ 535 w 659"/>
                  <a:gd name="T91" fmla="*/ 534 h 658"/>
                  <a:gd name="T92" fmla="*/ 585 w 659"/>
                  <a:gd name="T93" fmla="*/ 467 h 658"/>
                  <a:gd name="T94" fmla="*/ 614 w 659"/>
                  <a:gd name="T95" fmla="*/ 388 h 658"/>
                  <a:gd name="T96" fmla="*/ 621 w 659"/>
                  <a:gd name="T97" fmla="*/ 329 h 658"/>
                  <a:gd name="T98" fmla="*/ 608 w 659"/>
                  <a:gd name="T99" fmla="*/ 243 h 658"/>
                  <a:gd name="T100" fmla="*/ 571 w 659"/>
                  <a:gd name="T101" fmla="*/ 166 h 658"/>
                  <a:gd name="T102" fmla="*/ 515 w 659"/>
                  <a:gd name="T103" fmla="*/ 104 h 658"/>
                  <a:gd name="T104" fmla="*/ 442 w 659"/>
                  <a:gd name="T105" fmla="*/ 60 h 658"/>
                  <a:gd name="T106" fmla="*/ 359 w 659"/>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30" y="658"/>
                    </a:moveTo>
                    <a:lnTo>
                      <a:pt x="330" y="658"/>
                    </a:lnTo>
                    <a:lnTo>
                      <a:pt x="312" y="656"/>
                    </a:lnTo>
                    <a:lnTo>
                      <a:pt x="296" y="655"/>
                    </a:lnTo>
                    <a:lnTo>
                      <a:pt x="280" y="654"/>
                    </a:lnTo>
                    <a:lnTo>
                      <a:pt x="264" y="651"/>
                    </a:lnTo>
                    <a:lnTo>
                      <a:pt x="248" y="647"/>
                    </a:lnTo>
                    <a:lnTo>
                      <a:pt x="231" y="643"/>
                    </a:lnTo>
                    <a:lnTo>
                      <a:pt x="202" y="631"/>
                    </a:lnTo>
                    <a:lnTo>
                      <a:pt x="172" y="617"/>
                    </a:lnTo>
                    <a:lnTo>
                      <a:pt x="146" y="601"/>
                    </a:lnTo>
                    <a:lnTo>
                      <a:pt x="120" y="583"/>
                    </a:lnTo>
                    <a:lnTo>
                      <a:pt x="97" y="561"/>
                    </a:lnTo>
                    <a:lnTo>
                      <a:pt x="76" y="538"/>
                    </a:lnTo>
                    <a:lnTo>
                      <a:pt x="57" y="513"/>
                    </a:lnTo>
                    <a:lnTo>
                      <a:pt x="41" y="486"/>
                    </a:lnTo>
                    <a:lnTo>
                      <a:pt x="26" y="456"/>
                    </a:lnTo>
                    <a:lnTo>
                      <a:pt x="15" y="427"/>
                    </a:lnTo>
                    <a:lnTo>
                      <a:pt x="11" y="411"/>
                    </a:lnTo>
                    <a:lnTo>
                      <a:pt x="7" y="394"/>
                    </a:lnTo>
                    <a:lnTo>
                      <a:pt x="4" y="378"/>
                    </a:lnTo>
                    <a:lnTo>
                      <a:pt x="2" y="362"/>
                    </a:lnTo>
                    <a:lnTo>
                      <a:pt x="0" y="346"/>
                    </a:lnTo>
                    <a:lnTo>
                      <a:pt x="0" y="329"/>
                    </a:lnTo>
                    <a:lnTo>
                      <a:pt x="0" y="329"/>
                    </a:lnTo>
                    <a:lnTo>
                      <a:pt x="0" y="311"/>
                    </a:lnTo>
                    <a:lnTo>
                      <a:pt x="2" y="295"/>
                    </a:lnTo>
                    <a:lnTo>
                      <a:pt x="4" y="279"/>
                    </a:lnTo>
                    <a:lnTo>
                      <a:pt x="7" y="263"/>
                    </a:lnTo>
                    <a:lnTo>
                      <a:pt x="11" y="247"/>
                    </a:lnTo>
                    <a:lnTo>
                      <a:pt x="15" y="231"/>
                    </a:lnTo>
                    <a:lnTo>
                      <a:pt x="26" y="201"/>
                    </a:lnTo>
                    <a:lnTo>
                      <a:pt x="41" y="171"/>
                    </a:lnTo>
                    <a:lnTo>
                      <a:pt x="57" y="145"/>
                    </a:lnTo>
                    <a:lnTo>
                      <a:pt x="76" y="119"/>
                    </a:lnTo>
                    <a:lnTo>
                      <a:pt x="97" y="96"/>
                    </a:lnTo>
                    <a:lnTo>
                      <a:pt x="120" y="75"/>
                    </a:lnTo>
                    <a:lnTo>
                      <a:pt x="146" y="56"/>
                    </a:lnTo>
                    <a:lnTo>
                      <a:pt x="172" y="40"/>
                    </a:lnTo>
                    <a:lnTo>
                      <a:pt x="202" y="25"/>
                    </a:lnTo>
                    <a:lnTo>
                      <a:pt x="231" y="14"/>
                    </a:lnTo>
                    <a:lnTo>
                      <a:pt x="248" y="10"/>
                    </a:lnTo>
                    <a:lnTo>
                      <a:pt x="264" y="6"/>
                    </a:lnTo>
                    <a:lnTo>
                      <a:pt x="280" y="4"/>
                    </a:lnTo>
                    <a:lnTo>
                      <a:pt x="296" y="1"/>
                    </a:lnTo>
                    <a:lnTo>
                      <a:pt x="312" y="1"/>
                    </a:lnTo>
                    <a:lnTo>
                      <a:pt x="330" y="0"/>
                    </a:lnTo>
                    <a:lnTo>
                      <a:pt x="330" y="0"/>
                    </a:lnTo>
                    <a:lnTo>
                      <a:pt x="346" y="1"/>
                    </a:lnTo>
                    <a:lnTo>
                      <a:pt x="363" y="1"/>
                    </a:lnTo>
                    <a:lnTo>
                      <a:pt x="379" y="4"/>
                    </a:lnTo>
                    <a:lnTo>
                      <a:pt x="395" y="6"/>
                    </a:lnTo>
                    <a:lnTo>
                      <a:pt x="411" y="10"/>
                    </a:lnTo>
                    <a:lnTo>
                      <a:pt x="428" y="14"/>
                    </a:lnTo>
                    <a:lnTo>
                      <a:pt x="457" y="25"/>
                    </a:lnTo>
                    <a:lnTo>
                      <a:pt x="485" y="40"/>
                    </a:lnTo>
                    <a:lnTo>
                      <a:pt x="514" y="56"/>
                    </a:lnTo>
                    <a:lnTo>
                      <a:pt x="539" y="75"/>
                    </a:lnTo>
                    <a:lnTo>
                      <a:pt x="562" y="96"/>
                    </a:lnTo>
                    <a:lnTo>
                      <a:pt x="583" y="119"/>
                    </a:lnTo>
                    <a:lnTo>
                      <a:pt x="602" y="145"/>
                    </a:lnTo>
                    <a:lnTo>
                      <a:pt x="618" y="171"/>
                    </a:lnTo>
                    <a:lnTo>
                      <a:pt x="632" y="201"/>
                    </a:lnTo>
                    <a:lnTo>
                      <a:pt x="644" y="231"/>
                    </a:lnTo>
                    <a:lnTo>
                      <a:pt x="648" y="247"/>
                    </a:lnTo>
                    <a:lnTo>
                      <a:pt x="652" y="263"/>
                    </a:lnTo>
                    <a:lnTo>
                      <a:pt x="655" y="279"/>
                    </a:lnTo>
                    <a:lnTo>
                      <a:pt x="656" y="295"/>
                    </a:lnTo>
                    <a:lnTo>
                      <a:pt x="657" y="311"/>
                    </a:lnTo>
                    <a:lnTo>
                      <a:pt x="659" y="329"/>
                    </a:lnTo>
                    <a:lnTo>
                      <a:pt x="659" y="329"/>
                    </a:lnTo>
                    <a:lnTo>
                      <a:pt x="657" y="346"/>
                    </a:lnTo>
                    <a:lnTo>
                      <a:pt x="656" y="362"/>
                    </a:lnTo>
                    <a:lnTo>
                      <a:pt x="655" y="378"/>
                    </a:lnTo>
                    <a:lnTo>
                      <a:pt x="652" y="394"/>
                    </a:lnTo>
                    <a:lnTo>
                      <a:pt x="648" y="411"/>
                    </a:lnTo>
                    <a:lnTo>
                      <a:pt x="644" y="427"/>
                    </a:lnTo>
                    <a:lnTo>
                      <a:pt x="632" y="456"/>
                    </a:lnTo>
                    <a:lnTo>
                      <a:pt x="618" y="486"/>
                    </a:lnTo>
                    <a:lnTo>
                      <a:pt x="602" y="513"/>
                    </a:lnTo>
                    <a:lnTo>
                      <a:pt x="583" y="538"/>
                    </a:lnTo>
                    <a:lnTo>
                      <a:pt x="562" y="561"/>
                    </a:lnTo>
                    <a:lnTo>
                      <a:pt x="539" y="583"/>
                    </a:lnTo>
                    <a:lnTo>
                      <a:pt x="514" y="601"/>
                    </a:lnTo>
                    <a:lnTo>
                      <a:pt x="485" y="617"/>
                    </a:lnTo>
                    <a:lnTo>
                      <a:pt x="457" y="631"/>
                    </a:lnTo>
                    <a:lnTo>
                      <a:pt x="428" y="643"/>
                    </a:lnTo>
                    <a:lnTo>
                      <a:pt x="411" y="647"/>
                    </a:lnTo>
                    <a:lnTo>
                      <a:pt x="395" y="651"/>
                    </a:lnTo>
                    <a:lnTo>
                      <a:pt x="379" y="654"/>
                    </a:lnTo>
                    <a:lnTo>
                      <a:pt x="363" y="655"/>
                    </a:lnTo>
                    <a:lnTo>
                      <a:pt x="346" y="656"/>
                    </a:lnTo>
                    <a:lnTo>
                      <a:pt x="330" y="658"/>
                    </a:lnTo>
                    <a:lnTo>
                      <a:pt x="330" y="658"/>
                    </a:lnTo>
                    <a:close/>
                    <a:moveTo>
                      <a:pt x="330" y="37"/>
                    </a:moveTo>
                    <a:lnTo>
                      <a:pt x="330" y="37"/>
                    </a:lnTo>
                    <a:lnTo>
                      <a:pt x="300" y="39"/>
                    </a:lnTo>
                    <a:lnTo>
                      <a:pt x="270" y="44"/>
                    </a:lnTo>
                    <a:lnTo>
                      <a:pt x="244" y="51"/>
                    </a:lnTo>
                    <a:lnTo>
                      <a:pt x="217" y="60"/>
                    </a:lnTo>
                    <a:lnTo>
                      <a:pt x="191" y="72"/>
                    </a:lnTo>
                    <a:lnTo>
                      <a:pt x="167" y="87"/>
                    </a:lnTo>
                    <a:lnTo>
                      <a:pt x="144" y="104"/>
                    </a:lnTo>
                    <a:lnTo>
                      <a:pt x="124" y="123"/>
                    </a:lnTo>
                    <a:lnTo>
                      <a:pt x="105" y="143"/>
                    </a:lnTo>
                    <a:lnTo>
                      <a:pt x="88" y="166"/>
                    </a:lnTo>
                    <a:lnTo>
                      <a:pt x="73" y="190"/>
                    </a:lnTo>
                    <a:lnTo>
                      <a:pt x="61" y="216"/>
                    </a:lnTo>
                    <a:lnTo>
                      <a:pt x="51" y="243"/>
                    </a:lnTo>
                    <a:lnTo>
                      <a:pt x="45" y="270"/>
                    </a:lnTo>
                    <a:lnTo>
                      <a:pt x="39" y="299"/>
                    </a:lnTo>
                    <a:lnTo>
                      <a:pt x="38" y="329"/>
                    </a:lnTo>
                    <a:lnTo>
                      <a:pt x="38" y="329"/>
                    </a:lnTo>
                    <a:lnTo>
                      <a:pt x="39" y="358"/>
                    </a:lnTo>
                    <a:lnTo>
                      <a:pt x="45" y="388"/>
                    </a:lnTo>
                    <a:lnTo>
                      <a:pt x="51" y="415"/>
                    </a:lnTo>
                    <a:lnTo>
                      <a:pt x="61" y="441"/>
                    </a:lnTo>
                    <a:lnTo>
                      <a:pt x="73" y="467"/>
                    </a:lnTo>
                    <a:lnTo>
                      <a:pt x="88" y="491"/>
                    </a:lnTo>
                    <a:lnTo>
                      <a:pt x="105" y="514"/>
                    </a:lnTo>
                    <a:lnTo>
                      <a:pt x="124" y="534"/>
                    </a:lnTo>
                    <a:lnTo>
                      <a:pt x="144" y="553"/>
                    </a:lnTo>
                    <a:lnTo>
                      <a:pt x="167" y="570"/>
                    </a:lnTo>
                    <a:lnTo>
                      <a:pt x="191" y="585"/>
                    </a:lnTo>
                    <a:lnTo>
                      <a:pt x="217" y="597"/>
                    </a:lnTo>
                    <a:lnTo>
                      <a:pt x="244" y="607"/>
                    </a:lnTo>
                    <a:lnTo>
                      <a:pt x="270" y="613"/>
                    </a:lnTo>
                    <a:lnTo>
                      <a:pt x="300" y="619"/>
                    </a:lnTo>
                    <a:lnTo>
                      <a:pt x="330" y="620"/>
                    </a:lnTo>
                    <a:lnTo>
                      <a:pt x="330" y="620"/>
                    </a:lnTo>
                    <a:lnTo>
                      <a:pt x="359" y="619"/>
                    </a:lnTo>
                    <a:lnTo>
                      <a:pt x="389" y="613"/>
                    </a:lnTo>
                    <a:lnTo>
                      <a:pt x="415" y="607"/>
                    </a:lnTo>
                    <a:lnTo>
                      <a:pt x="442" y="597"/>
                    </a:lnTo>
                    <a:lnTo>
                      <a:pt x="468" y="585"/>
                    </a:lnTo>
                    <a:lnTo>
                      <a:pt x="492" y="570"/>
                    </a:lnTo>
                    <a:lnTo>
                      <a:pt x="515" y="553"/>
                    </a:lnTo>
                    <a:lnTo>
                      <a:pt x="535" y="534"/>
                    </a:lnTo>
                    <a:lnTo>
                      <a:pt x="554" y="514"/>
                    </a:lnTo>
                    <a:lnTo>
                      <a:pt x="571" y="491"/>
                    </a:lnTo>
                    <a:lnTo>
                      <a:pt x="585" y="467"/>
                    </a:lnTo>
                    <a:lnTo>
                      <a:pt x="598" y="441"/>
                    </a:lnTo>
                    <a:lnTo>
                      <a:pt x="608" y="415"/>
                    </a:lnTo>
                    <a:lnTo>
                      <a:pt x="614" y="388"/>
                    </a:lnTo>
                    <a:lnTo>
                      <a:pt x="620" y="358"/>
                    </a:lnTo>
                    <a:lnTo>
                      <a:pt x="621" y="329"/>
                    </a:lnTo>
                    <a:lnTo>
                      <a:pt x="621" y="329"/>
                    </a:lnTo>
                    <a:lnTo>
                      <a:pt x="620" y="299"/>
                    </a:lnTo>
                    <a:lnTo>
                      <a:pt x="614" y="270"/>
                    </a:lnTo>
                    <a:lnTo>
                      <a:pt x="608" y="243"/>
                    </a:lnTo>
                    <a:lnTo>
                      <a:pt x="598" y="216"/>
                    </a:lnTo>
                    <a:lnTo>
                      <a:pt x="585" y="190"/>
                    </a:lnTo>
                    <a:lnTo>
                      <a:pt x="571" y="166"/>
                    </a:lnTo>
                    <a:lnTo>
                      <a:pt x="554" y="143"/>
                    </a:lnTo>
                    <a:lnTo>
                      <a:pt x="535" y="123"/>
                    </a:lnTo>
                    <a:lnTo>
                      <a:pt x="515" y="104"/>
                    </a:lnTo>
                    <a:lnTo>
                      <a:pt x="492" y="87"/>
                    </a:lnTo>
                    <a:lnTo>
                      <a:pt x="468" y="72"/>
                    </a:lnTo>
                    <a:lnTo>
                      <a:pt x="442" y="60"/>
                    </a:lnTo>
                    <a:lnTo>
                      <a:pt x="415" y="51"/>
                    </a:lnTo>
                    <a:lnTo>
                      <a:pt x="389" y="44"/>
                    </a:lnTo>
                    <a:lnTo>
                      <a:pt x="359" y="39"/>
                    </a:lnTo>
                    <a:lnTo>
                      <a:pt x="330" y="37"/>
                    </a:lnTo>
                    <a:lnTo>
                      <a:pt x="3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grpSp>
        <p:grpSp>
          <p:nvGrpSpPr>
            <p:cNvPr id="32" name="Group 31">
              <a:extLst>
                <a:ext uri="{FF2B5EF4-FFF2-40B4-BE49-F238E27FC236}">
                  <a16:creationId xmlns:a16="http://schemas.microsoft.com/office/drawing/2014/main" id="{8258AFAE-B70B-4204-AD34-3A9F82EFC41D}"/>
                </a:ext>
              </a:extLst>
            </p:cNvPr>
            <p:cNvGrpSpPr>
              <a:grpSpLocks noChangeAspect="1"/>
            </p:cNvGrpSpPr>
            <p:nvPr/>
          </p:nvGrpSpPr>
          <p:grpSpPr>
            <a:xfrm>
              <a:off x="7303431" y="3207528"/>
              <a:ext cx="365760" cy="407405"/>
              <a:chOff x="3192463" y="3109184"/>
              <a:chExt cx="522288" cy="581754"/>
            </a:xfrm>
            <a:solidFill>
              <a:schemeClr val="accent1"/>
            </a:solidFill>
          </p:grpSpPr>
          <p:sp>
            <p:nvSpPr>
              <p:cNvPr id="33" name="Freeform 61">
                <a:extLst>
                  <a:ext uri="{FF2B5EF4-FFF2-40B4-BE49-F238E27FC236}">
                    <a16:creationId xmlns:a16="http://schemas.microsoft.com/office/drawing/2014/main" id="{78D727A1-BEEB-4C92-8954-DF6E48A89114}"/>
                  </a:ext>
                </a:extLst>
              </p:cNvPr>
              <p:cNvSpPr>
                <a:spLocks noEditPoints="1"/>
              </p:cNvSpPr>
              <p:nvPr/>
            </p:nvSpPr>
            <p:spPr bwMode="auto">
              <a:xfrm>
                <a:off x="3192463" y="3109184"/>
                <a:ext cx="522288" cy="522288"/>
              </a:xfrm>
              <a:custGeom>
                <a:avLst/>
                <a:gdLst>
                  <a:gd name="T0" fmla="*/ 312 w 659"/>
                  <a:gd name="T1" fmla="*/ 656 h 658"/>
                  <a:gd name="T2" fmla="*/ 264 w 659"/>
                  <a:gd name="T3" fmla="*/ 651 h 658"/>
                  <a:gd name="T4" fmla="*/ 202 w 659"/>
                  <a:gd name="T5" fmla="*/ 631 h 658"/>
                  <a:gd name="T6" fmla="*/ 120 w 659"/>
                  <a:gd name="T7" fmla="*/ 583 h 658"/>
                  <a:gd name="T8" fmla="*/ 57 w 659"/>
                  <a:gd name="T9" fmla="*/ 513 h 658"/>
                  <a:gd name="T10" fmla="*/ 15 w 659"/>
                  <a:gd name="T11" fmla="*/ 427 h 658"/>
                  <a:gd name="T12" fmla="*/ 4 w 659"/>
                  <a:gd name="T13" fmla="*/ 378 h 658"/>
                  <a:gd name="T14" fmla="*/ 0 w 659"/>
                  <a:gd name="T15" fmla="*/ 329 h 658"/>
                  <a:gd name="T16" fmla="*/ 2 w 659"/>
                  <a:gd name="T17" fmla="*/ 295 h 658"/>
                  <a:gd name="T18" fmla="*/ 11 w 659"/>
                  <a:gd name="T19" fmla="*/ 247 h 658"/>
                  <a:gd name="T20" fmla="*/ 41 w 659"/>
                  <a:gd name="T21" fmla="*/ 171 h 658"/>
                  <a:gd name="T22" fmla="*/ 97 w 659"/>
                  <a:gd name="T23" fmla="*/ 96 h 658"/>
                  <a:gd name="T24" fmla="*/ 172 w 659"/>
                  <a:gd name="T25" fmla="*/ 40 h 658"/>
                  <a:gd name="T26" fmla="*/ 248 w 659"/>
                  <a:gd name="T27" fmla="*/ 10 h 658"/>
                  <a:gd name="T28" fmla="*/ 296 w 659"/>
                  <a:gd name="T29" fmla="*/ 1 h 658"/>
                  <a:gd name="T30" fmla="*/ 330 w 659"/>
                  <a:gd name="T31" fmla="*/ 0 h 658"/>
                  <a:gd name="T32" fmla="*/ 379 w 659"/>
                  <a:gd name="T33" fmla="*/ 4 h 658"/>
                  <a:gd name="T34" fmla="*/ 428 w 659"/>
                  <a:gd name="T35" fmla="*/ 14 h 658"/>
                  <a:gd name="T36" fmla="*/ 514 w 659"/>
                  <a:gd name="T37" fmla="*/ 56 h 658"/>
                  <a:gd name="T38" fmla="*/ 583 w 659"/>
                  <a:gd name="T39" fmla="*/ 119 h 658"/>
                  <a:gd name="T40" fmla="*/ 632 w 659"/>
                  <a:gd name="T41" fmla="*/ 201 h 658"/>
                  <a:gd name="T42" fmla="*/ 652 w 659"/>
                  <a:gd name="T43" fmla="*/ 263 h 658"/>
                  <a:gd name="T44" fmla="*/ 657 w 659"/>
                  <a:gd name="T45" fmla="*/ 311 h 658"/>
                  <a:gd name="T46" fmla="*/ 657 w 659"/>
                  <a:gd name="T47" fmla="*/ 346 h 658"/>
                  <a:gd name="T48" fmla="*/ 652 w 659"/>
                  <a:gd name="T49" fmla="*/ 394 h 658"/>
                  <a:gd name="T50" fmla="*/ 632 w 659"/>
                  <a:gd name="T51" fmla="*/ 456 h 658"/>
                  <a:gd name="T52" fmla="*/ 583 w 659"/>
                  <a:gd name="T53" fmla="*/ 538 h 658"/>
                  <a:gd name="T54" fmla="*/ 514 w 659"/>
                  <a:gd name="T55" fmla="*/ 601 h 658"/>
                  <a:gd name="T56" fmla="*/ 428 w 659"/>
                  <a:gd name="T57" fmla="*/ 643 h 658"/>
                  <a:gd name="T58" fmla="*/ 379 w 659"/>
                  <a:gd name="T59" fmla="*/ 654 h 658"/>
                  <a:gd name="T60" fmla="*/ 330 w 659"/>
                  <a:gd name="T61" fmla="*/ 658 h 658"/>
                  <a:gd name="T62" fmla="*/ 330 w 659"/>
                  <a:gd name="T63" fmla="*/ 37 h 658"/>
                  <a:gd name="T64" fmla="*/ 244 w 659"/>
                  <a:gd name="T65" fmla="*/ 51 h 658"/>
                  <a:gd name="T66" fmla="*/ 167 w 659"/>
                  <a:gd name="T67" fmla="*/ 87 h 658"/>
                  <a:gd name="T68" fmla="*/ 105 w 659"/>
                  <a:gd name="T69" fmla="*/ 143 h 658"/>
                  <a:gd name="T70" fmla="*/ 61 w 659"/>
                  <a:gd name="T71" fmla="*/ 216 h 658"/>
                  <a:gd name="T72" fmla="*/ 39 w 659"/>
                  <a:gd name="T73" fmla="*/ 299 h 658"/>
                  <a:gd name="T74" fmla="*/ 39 w 659"/>
                  <a:gd name="T75" fmla="*/ 358 h 658"/>
                  <a:gd name="T76" fmla="*/ 61 w 659"/>
                  <a:gd name="T77" fmla="*/ 441 h 658"/>
                  <a:gd name="T78" fmla="*/ 105 w 659"/>
                  <a:gd name="T79" fmla="*/ 514 h 658"/>
                  <a:gd name="T80" fmla="*/ 167 w 659"/>
                  <a:gd name="T81" fmla="*/ 570 h 658"/>
                  <a:gd name="T82" fmla="*/ 244 w 659"/>
                  <a:gd name="T83" fmla="*/ 607 h 658"/>
                  <a:gd name="T84" fmla="*/ 330 w 659"/>
                  <a:gd name="T85" fmla="*/ 620 h 658"/>
                  <a:gd name="T86" fmla="*/ 389 w 659"/>
                  <a:gd name="T87" fmla="*/ 613 h 658"/>
                  <a:gd name="T88" fmla="*/ 468 w 659"/>
                  <a:gd name="T89" fmla="*/ 585 h 658"/>
                  <a:gd name="T90" fmla="*/ 535 w 659"/>
                  <a:gd name="T91" fmla="*/ 534 h 658"/>
                  <a:gd name="T92" fmla="*/ 585 w 659"/>
                  <a:gd name="T93" fmla="*/ 467 h 658"/>
                  <a:gd name="T94" fmla="*/ 614 w 659"/>
                  <a:gd name="T95" fmla="*/ 388 h 658"/>
                  <a:gd name="T96" fmla="*/ 621 w 659"/>
                  <a:gd name="T97" fmla="*/ 329 h 658"/>
                  <a:gd name="T98" fmla="*/ 608 w 659"/>
                  <a:gd name="T99" fmla="*/ 243 h 658"/>
                  <a:gd name="T100" fmla="*/ 571 w 659"/>
                  <a:gd name="T101" fmla="*/ 166 h 658"/>
                  <a:gd name="T102" fmla="*/ 515 w 659"/>
                  <a:gd name="T103" fmla="*/ 104 h 658"/>
                  <a:gd name="T104" fmla="*/ 442 w 659"/>
                  <a:gd name="T105" fmla="*/ 60 h 658"/>
                  <a:gd name="T106" fmla="*/ 359 w 659"/>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30" y="658"/>
                    </a:moveTo>
                    <a:lnTo>
                      <a:pt x="330" y="658"/>
                    </a:lnTo>
                    <a:lnTo>
                      <a:pt x="312" y="656"/>
                    </a:lnTo>
                    <a:lnTo>
                      <a:pt x="296" y="655"/>
                    </a:lnTo>
                    <a:lnTo>
                      <a:pt x="280" y="654"/>
                    </a:lnTo>
                    <a:lnTo>
                      <a:pt x="264" y="651"/>
                    </a:lnTo>
                    <a:lnTo>
                      <a:pt x="248" y="647"/>
                    </a:lnTo>
                    <a:lnTo>
                      <a:pt x="231" y="643"/>
                    </a:lnTo>
                    <a:lnTo>
                      <a:pt x="202" y="631"/>
                    </a:lnTo>
                    <a:lnTo>
                      <a:pt x="172" y="617"/>
                    </a:lnTo>
                    <a:lnTo>
                      <a:pt x="146" y="601"/>
                    </a:lnTo>
                    <a:lnTo>
                      <a:pt x="120" y="583"/>
                    </a:lnTo>
                    <a:lnTo>
                      <a:pt x="97" y="561"/>
                    </a:lnTo>
                    <a:lnTo>
                      <a:pt x="76" y="538"/>
                    </a:lnTo>
                    <a:lnTo>
                      <a:pt x="57" y="513"/>
                    </a:lnTo>
                    <a:lnTo>
                      <a:pt x="41" y="486"/>
                    </a:lnTo>
                    <a:lnTo>
                      <a:pt x="26" y="456"/>
                    </a:lnTo>
                    <a:lnTo>
                      <a:pt x="15" y="427"/>
                    </a:lnTo>
                    <a:lnTo>
                      <a:pt x="11" y="411"/>
                    </a:lnTo>
                    <a:lnTo>
                      <a:pt x="7" y="394"/>
                    </a:lnTo>
                    <a:lnTo>
                      <a:pt x="4" y="378"/>
                    </a:lnTo>
                    <a:lnTo>
                      <a:pt x="2" y="362"/>
                    </a:lnTo>
                    <a:lnTo>
                      <a:pt x="0" y="346"/>
                    </a:lnTo>
                    <a:lnTo>
                      <a:pt x="0" y="329"/>
                    </a:lnTo>
                    <a:lnTo>
                      <a:pt x="0" y="329"/>
                    </a:lnTo>
                    <a:lnTo>
                      <a:pt x="0" y="311"/>
                    </a:lnTo>
                    <a:lnTo>
                      <a:pt x="2" y="295"/>
                    </a:lnTo>
                    <a:lnTo>
                      <a:pt x="4" y="279"/>
                    </a:lnTo>
                    <a:lnTo>
                      <a:pt x="7" y="263"/>
                    </a:lnTo>
                    <a:lnTo>
                      <a:pt x="11" y="247"/>
                    </a:lnTo>
                    <a:lnTo>
                      <a:pt x="15" y="231"/>
                    </a:lnTo>
                    <a:lnTo>
                      <a:pt x="26" y="201"/>
                    </a:lnTo>
                    <a:lnTo>
                      <a:pt x="41" y="171"/>
                    </a:lnTo>
                    <a:lnTo>
                      <a:pt x="57" y="145"/>
                    </a:lnTo>
                    <a:lnTo>
                      <a:pt x="76" y="119"/>
                    </a:lnTo>
                    <a:lnTo>
                      <a:pt x="97" y="96"/>
                    </a:lnTo>
                    <a:lnTo>
                      <a:pt x="120" y="75"/>
                    </a:lnTo>
                    <a:lnTo>
                      <a:pt x="146" y="56"/>
                    </a:lnTo>
                    <a:lnTo>
                      <a:pt x="172" y="40"/>
                    </a:lnTo>
                    <a:lnTo>
                      <a:pt x="202" y="25"/>
                    </a:lnTo>
                    <a:lnTo>
                      <a:pt x="231" y="14"/>
                    </a:lnTo>
                    <a:lnTo>
                      <a:pt x="248" y="10"/>
                    </a:lnTo>
                    <a:lnTo>
                      <a:pt x="264" y="6"/>
                    </a:lnTo>
                    <a:lnTo>
                      <a:pt x="280" y="4"/>
                    </a:lnTo>
                    <a:lnTo>
                      <a:pt x="296" y="1"/>
                    </a:lnTo>
                    <a:lnTo>
                      <a:pt x="312" y="1"/>
                    </a:lnTo>
                    <a:lnTo>
                      <a:pt x="330" y="0"/>
                    </a:lnTo>
                    <a:lnTo>
                      <a:pt x="330" y="0"/>
                    </a:lnTo>
                    <a:lnTo>
                      <a:pt x="346" y="1"/>
                    </a:lnTo>
                    <a:lnTo>
                      <a:pt x="363" y="1"/>
                    </a:lnTo>
                    <a:lnTo>
                      <a:pt x="379" y="4"/>
                    </a:lnTo>
                    <a:lnTo>
                      <a:pt x="395" y="6"/>
                    </a:lnTo>
                    <a:lnTo>
                      <a:pt x="411" y="10"/>
                    </a:lnTo>
                    <a:lnTo>
                      <a:pt x="428" y="14"/>
                    </a:lnTo>
                    <a:lnTo>
                      <a:pt x="457" y="25"/>
                    </a:lnTo>
                    <a:lnTo>
                      <a:pt x="485" y="40"/>
                    </a:lnTo>
                    <a:lnTo>
                      <a:pt x="514" y="56"/>
                    </a:lnTo>
                    <a:lnTo>
                      <a:pt x="539" y="75"/>
                    </a:lnTo>
                    <a:lnTo>
                      <a:pt x="562" y="96"/>
                    </a:lnTo>
                    <a:lnTo>
                      <a:pt x="583" y="119"/>
                    </a:lnTo>
                    <a:lnTo>
                      <a:pt x="602" y="145"/>
                    </a:lnTo>
                    <a:lnTo>
                      <a:pt x="618" y="171"/>
                    </a:lnTo>
                    <a:lnTo>
                      <a:pt x="632" y="201"/>
                    </a:lnTo>
                    <a:lnTo>
                      <a:pt x="644" y="231"/>
                    </a:lnTo>
                    <a:lnTo>
                      <a:pt x="648" y="247"/>
                    </a:lnTo>
                    <a:lnTo>
                      <a:pt x="652" y="263"/>
                    </a:lnTo>
                    <a:lnTo>
                      <a:pt x="655" y="279"/>
                    </a:lnTo>
                    <a:lnTo>
                      <a:pt x="656" y="295"/>
                    </a:lnTo>
                    <a:lnTo>
                      <a:pt x="657" y="311"/>
                    </a:lnTo>
                    <a:lnTo>
                      <a:pt x="659" y="329"/>
                    </a:lnTo>
                    <a:lnTo>
                      <a:pt x="659" y="329"/>
                    </a:lnTo>
                    <a:lnTo>
                      <a:pt x="657" y="346"/>
                    </a:lnTo>
                    <a:lnTo>
                      <a:pt x="656" y="362"/>
                    </a:lnTo>
                    <a:lnTo>
                      <a:pt x="655" y="378"/>
                    </a:lnTo>
                    <a:lnTo>
                      <a:pt x="652" y="394"/>
                    </a:lnTo>
                    <a:lnTo>
                      <a:pt x="648" y="411"/>
                    </a:lnTo>
                    <a:lnTo>
                      <a:pt x="644" y="427"/>
                    </a:lnTo>
                    <a:lnTo>
                      <a:pt x="632" y="456"/>
                    </a:lnTo>
                    <a:lnTo>
                      <a:pt x="618" y="486"/>
                    </a:lnTo>
                    <a:lnTo>
                      <a:pt x="602" y="513"/>
                    </a:lnTo>
                    <a:lnTo>
                      <a:pt x="583" y="538"/>
                    </a:lnTo>
                    <a:lnTo>
                      <a:pt x="562" y="561"/>
                    </a:lnTo>
                    <a:lnTo>
                      <a:pt x="539" y="583"/>
                    </a:lnTo>
                    <a:lnTo>
                      <a:pt x="514" y="601"/>
                    </a:lnTo>
                    <a:lnTo>
                      <a:pt x="485" y="617"/>
                    </a:lnTo>
                    <a:lnTo>
                      <a:pt x="457" y="631"/>
                    </a:lnTo>
                    <a:lnTo>
                      <a:pt x="428" y="643"/>
                    </a:lnTo>
                    <a:lnTo>
                      <a:pt x="411" y="647"/>
                    </a:lnTo>
                    <a:lnTo>
                      <a:pt x="395" y="651"/>
                    </a:lnTo>
                    <a:lnTo>
                      <a:pt x="379" y="654"/>
                    </a:lnTo>
                    <a:lnTo>
                      <a:pt x="363" y="655"/>
                    </a:lnTo>
                    <a:lnTo>
                      <a:pt x="346" y="656"/>
                    </a:lnTo>
                    <a:lnTo>
                      <a:pt x="330" y="658"/>
                    </a:lnTo>
                    <a:lnTo>
                      <a:pt x="330" y="658"/>
                    </a:lnTo>
                    <a:close/>
                    <a:moveTo>
                      <a:pt x="330" y="37"/>
                    </a:moveTo>
                    <a:lnTo>
                      <a:pt x="330" y="37"/>
                    </a:lnTo>
                    <a:lnTo>
                      <a:pt x="300" y="39"/>
                    </a:lnTo>
                    <a:lnTo>
                      <a:pt x="270" y="44"/>
                    </a:lnTo>
                    <a:lnTo>
                      <a:pt x="244" y="51"/>
                    </a:lnTo>
                    <a:lnTo>
                      <a:pt x="217" y="60"/>
                    </a:lnTo>
                    <a:lnTo>
                      <a:pt x="191" y="72"/>
                    </a:lnTo>
                    <a:lnTo>
                      <a:pt x="167" y="87"/>
                    </a:lnTo>
                    <a:lnTo>
                      <a:pt x="144" y="104"/>
                    </a:lnTo>
                    <a:lnTo>
                      <a:pt x="124" y="123"/>
                    </a:lnTo>
                    <a:lnTo>
                      <a:pt x="105" y="143"/>
                    </a:lnTo>
                    <a:lnTo>
                      <a:pt x="88" y="166"/>
                    </a:lnTo>
                    <a:lnTo>
                      <a:pt x="73" y="190"/>
                    </a:lnTo>
                    <a:lnTo>
                      <a:pt x="61" y="216"/>
                    </a:lnTo>
                    <a:lnTo>
                      <a:pt x="51" y="243"/>
                    </a:lnTo>
                    <a:lnTo>
                      <a:pt x="45" y="270"/>
                    </a:lnTo>
                    <a:lnTo>
                      <a:pt x="39" y="299"/>
                    </a:lnTo>
                    <a:lnTo>
                      <a:pt x="38" y="329"/>
                    </a:lnTo>
                    <a:lnTo>
                      <a:pt x="38" y="329"/>
                    </a:lnTo>
                    <a:lnTo>
                      <a:pt x="39" y="358"/>
                    </a:lnTo>
                    <a:lnTo>
                      <a:pt x="45" y="388"/>
                    </a:lnTo>
                    <a:lnTo>
                      <a:pt x="51" y="415"/>
                    </a:lnTo>
                    <a:lnTo>
                      <a:pt x="61" y="441"/>
                    </a:lnTo>
                    <a:lnTo>
                      <a:pt x="73" y="467"/>
                    </a:lnTo>
                    <a:lnTo>
                      <a:pt x="88" y="491"/>
                    </a:lnTo>
                    <a:lnTo>
                      <a:pt x="105" y="514"/>
                    </a:lnTo>
                    <a:lnTo>
                      <a:pt x="124" y="534"/>
                    </a:lnTo>
                    <a:lnTo>
                      <a:pt x="144" y="553"/>
                    </a:lnTo>
                    <a:lnTo>
                      <a:pt x="167" y="570"/>
                    </a:lnTo>
                    <a:lnTo>
                      <a:pt x="191" y="585"/>
                    </a:lnTo>
                    <a:lnTo>
                      <a:pt x="217" y="597"/>
                    </a:lnTo>
                    <a:lnTo>
                      <a:pt x="244" y="607"/>
                    </a:lnTo>
                    <a:lnTo>
                      <a:pt x="270" y="613"/>
                    </a:lnTo>
                    <a:lnTo>
                      <a:pt x="300" y="619"/>
                    </a:lnTo>
                    <a:lnTo>
                      <a:pt x="330" y="620"/>
                    </a:lnTo>
                    <a:lnTo>
                      <a:pt x="330" y="620"/>
                    </a:lnTo>
                    <a:lnTo>
                      <a:pt x="359" y="619"/>
                    </a:lnTo>
                    <a:lnTo>
                      <a:pt x="389" y="613"/>
                    </a:lnTo>
                    <a:lnTo>
                      <a:pt x="415" y="607"/>
                    </a:lnTo>
                    <a:lnTo>
                      <a:pt x="442" y="597"/>
                    </a:lnTo>
                    <a:lnTo>
                      <a:pt x="468" y="585"/>
                    </a:lnTo>
                    <a:lnTo>
                      <a:pt x="492" y="570"/>
                    </a:lnTo>
                    <a:lnTo>
                      <a:pt x="515" y="553"/>
                    </a:lnTo>
                    <a:lnTo>
                      <a:pt x="535" y="534"/>
                    </a:lnTo>
                    <a:lnTo>
                      <a:pt x="554" y="514"/>
                    </a:lnTo>
                    <a:lnTo>
                      <a:pt x="571" y="491"/>
                    </a:lnTo>
                    <a:lnTo>
                      <a:pt x="585" y="467"/>
                    </a:lnTo>
                    <a:lnTo>
                      <a:pt x="598" y="441"/>
                    </a:lnTo>
                    <a:lnTo>
                      <a:pt x="608" y="415"/>
                    </a:lnTo>
                    <a:lnTo>
                      <a:pt x="614" y="388"/>
                    </a:lnTo>
                    <a:lnTo>
                      <a:pt x="620" y="358"/>
                    </a:lnTo>
                    <a:lnTo>
                      <a:pt x="621" y="329"/>
                    </a:lnTo>
                    <a:lnTo>
                      <a:pt x="621" y="329"/>
                    </a:lnTo>
                    <a:lnTo>
                      <a:pt x="620" y="299"/>
                    </a:lnTo>
                    <a:lnTo>
                      <a:pt x="614" y="270"/>
                    </a:lnTo>
                    <a:lnTo>
                      <a:pt x="608" y="243"/>
                    </a:lnTo>
                    <a:lnTo>
                      <a:pt x="598" y="216"/>
                    </a:lnTo>
                    <a:lnTo>
                      <a:pt x="585" y="190"/>
                    </a:lnTo>
                    <a:lnTo>
                      <a:pt x="571" y="166"/>
                    </a:lnTo>
                    <a:lnTo>
                      <a:pt x="554" y="143"/>
                    </a:lnTo>
                    <a:lnTo>
                      <a:pt x="535" y="123"/>
                    </a:lnTo>
                    <a:lnTo>
                      <a:pt x="515" y="104"/>
                    </a:lnTo>
                    <a:lnTo>
                      <a:pt x="492" y="87"/>
                    </a:lnTo>
                    <a:lnTo>
                      <a:pt x="468" y="72"/>
                    </a:lnTo>
                    <a:lnTo>
                      <a:pt x="442" y="60"/>
                    </a:lnTo>
                    <a:lnTo>
                      <a:pt x="415" y="51"/>
                    </a:lnTo>
                    <a:lnTo>
                      <a:pt x="389" y="44"/>
                    </a:lnTo>
                    <a:lnTo>
                      <a:pt x="359" y="39"/>
                    </a:lnTo>
                    <a:lnTo>
                      <a:pt x="330" y="37"/>
                    </a:lnTo>
                    <a:lnTo>
                      <a:pt x="3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34" name="Freeform 283">
                <a:extLst>
                  <a:ext uri="{FF2B5EF4-FFF2-40B4-BE49-F238E27FC236}">
                    <a16:creationId xmlns:a16="http://schemas.microsoft.com/office/drawing/2014/main" id="{C4849569-E391-4986-A624-7617B6CDFA9B}"/>
                  </a:ext>
                </a:extLst>
              </p:cNvPr>
              <p:cNvSpPr>
                <a:spLocks/>
              </p:cNvSpPr>
              <p:nvPr/>
            </p:nvSpPr>
            <p:spPr bwMode="auto">
              <a:xfrm>
                <a:off x="3360738" y="3494088"/>
                <a:ext cx="69850" cy="69850"/>
              </a:xfrm>
              <a:custGeom>
                <a:avLst/>
                <a:gdLst>
                  <a:gd name="T0" fmla="*/ 0 w 89"/>
                  <a:gd name="T1" fmla="*/ 78 h 87"/>
                  <a:gd name="T2" fmla="*/ 0 w 89"/>
                  <a:gd name="T3" fmla="*/ 78 h 87"/>
                  <a:gd name="T4" fmla="*/ 2 w 89"/>
                  <a:gd name="T5" fmla="*/ 82 h 87"/>
                  <a:gd name="T6" fmla="*/ 4 w 89"/>
                  <a:gd name="T7" fmla="*/ 85 h 87"/>
                  <a:gd name="T8" fmla="*/ 4 w 89"/>
                  <a:gd name="T9" fmla="*/ 85 h 87"/>
                  <a:gd name="T10" fmla="*/ 4 w 89"/>
                  <a:gd name="T11" fmla="*/ 85 h 87"/>
                  <a:gd name="T12" fmla="*/ 7 w 89"/>
                  <a:gd name="T13" fmla="*/ 87 h 87"/>
                  <a:gd name="T14" fmla="*/ 11 w 89"/>
                  <a:gd name="T15" fmla="*/ 87 h 87"/>
                  <a:gd name="T16" fmla="*/ 14 w 89"/>
                  <a:gd name="T17" fmla="*/ 87 h 87"/>
                  <a:gd name="T18" fmla="*/ 18 w 89"/>
                  <a:gd name="T19" fmla="*/ 85 h 87"/>
                  <a:gd name="T20" fmla="*/ 45 w 89"/>
                  <a:gd name="T21" fmla="*/ 58 h 87"/>
                  <a:gd name="T22" fmla="*/ 72 w 89"/>
                  <a:gd name="T23" fmla="*/ 85 h 87"/>
                  <a:gd name="T24" fmla="*/ 72 w 89"/>
                  <a:gd name="T25" fmla="*/ 85 h 87"/>
                  <a:gd name="T26" fmla="*/ 76 w 89"/>
                  <a:gd name="T27" fmla="*/ 87 h 87"/>
                  <a:gd name="T28" fmla="*/ 78 w 89"/>
                  <a:gd name="T29" fmla="*/ 87 h 87"/>
                  <a:gd name="T30" fmla="*/ 78 w 89"/>
                  <a:gd name="T31" fmla="*/ 87 h 87"/>
                  <a:gd name="T32" fmla="*/ 82 w 89"/>
                  <a:gd name="T33" fmla="*/ 87 h 87"/>
                  <a:gd name="T34" fmla="*/ 85 w 89"/>
                  <a:gd name="T35" fmla="*/ 85 h 87"/>
                  <a:gd name="T36" fmla="*/ 85 w 89"/>
                  <a:gd name="T37" fmla="*/ 85 h 87"/>
                  <a:gd name="T38" fmla="*/ 88 w 89"/>
                  <a:gd name="T39" fmla="*/ 82 h 87"/>
                  <a:gd name="T40" fmla="*/ 89 w 89"/>
                  <a:gd name="T41" fmla="*/ 78 h 87"/>
                  <a:gd name="T42" fmla="*/ 88 w 89"/>
                  <a:gd name="T43" fmla="*/ 74 h 87"/>
                  <a:gd name="T44" fmla="*/ 85 w 89"/>
                  <a:gd name="T45" fmla="*/ 71 h 87"/>
                  <a:gd name="T46" fmla="*/ 58 w 89"/>
                  <a:gd name="T47" fmla="*/ 44 h 87"/>
                  <a:gd name="T48" fmla="*/ 85 w 89"/>
                  <a:gd name="T49" fmla="*/ 17 h 87"/>
                  <a:gd name="T50" fmla="*/ 85 w 89"/>
                  <a:gd name="T51" fmla="*/ 17 h 87"/>
                  <a:gd name="T52" fmla="*/ 88 w 89"/>
                  <a:gd name="T53" fmla="*/ 13 h 87"/>
                  <a:gd name="T54" fmla="*/ 89 w 89"/>
                  <a:gd name="T55" fmla="*/ 9 h 87"/>
                  <a:gd name="T56" fmla="*/ 88 w 89"/>
                  <a:gd name="T57" fmla="*/ 7 h 87"/>
                  <a:gd name="T58" fmla="*/ 85 w 89"/>
                  <a:gd name="T59" fmla="*/ 3 h 87"/>
                  <a:gd name="T60" fmla="*/ 85 w 89"/>
                  <a:gd name="T61" fmla="*/ 3 h 87"/>
                  <a:gd name="T62" fmla="*/ 82 w 89"/>
                  <a:gd name="T63" fmla="*/ 1 h 87"/>
                  <a:gd name="T64" fmla="*/ 78 w 89"/>
                  <a:gd name="T65" fmla="*/ 0 h 87"/>
                  <a:gd name="T66" fmla="*/ 78 w 89"/>
                  <a:gd name="T67" fmla="*/ 0 h 87"/>
                  <a:gd name="T68" fmla="*/ 78 w 89"/>
                  <a:gd name="T69" fmla="*/ 0 h 87"/>
                  <a:gd name="T70" fmla="*/ 76 w 89"/>
                  <a:gd name="T71" fmla="*/ 1 h 87"/>
                  <a:gd name="T72" fmla="*/ 72 w 89"/>
                  <a:gd name="T73" fmla="*/ 3 h 87"/>
                  <a:gd name="T74" fmla="*/ 45 w 89"/>
                  <a:gd name="T75" fmla="*/ 31 h 87"/>
                  <a:gd name="T76" fmla="*/ 18 w 89"/>
                  <a:gd name="T77" fmla="*/ 3 h 87"/>
                  <a:gd name="T78" fmla="*/ 18 w 89"/>
                  <a:gd name="T79" fmla="*/ 3 h 87"/>
                  <a:gd name="T80" fmla="*/ 14 w 89"/>
                  <a:gd name="T81" fmla="*/ 1 h 87"/>
                  <a:gd name="T82" fmla="*/ 11 w 89"/>
                  <a:gd name="T83" fmla="*/ 0 h 87"/>
                  <a:gd name="T84" fmla="*/ 7 w 89"/>
                  <a:gd name="T85" fmla="*/ 1 h 87"/>
                  <a:gd name="T86" fmla="*/ 4 w 89"/>
                  <a:gd name="T87" fmla="*/ 3 h 87"/>
                  <a:gd name="T88" fmla="*/ 4 w 89"/>
                  <a:gd name="T89" fmla="*/ 3 h 87"/>
                  <a:gd name="T90" fmla="*/ 2 w 89"/>
                  <a:gd name="T91" fmla="*/ 7 h 87"/>
                  <a:gd name="T92" fmla="*/ 0 w 89"/>
                  <a:gd name="T93" fmla="*/ 9 h 87"/>
                  <a:gd name="T94" fmla="*/ 0 w 89"/>
                  <a:gd name="T95" fmla="*/ 9 h 87"/>
                  <a:gd name="T96" fmla="*/ 2 w 89"/>
                  <a:gd name="T97" fmla="*/ 13 h 87"/>
                  <a:gd name="T98" fmla="*/ 4 w 89"/>
                  <a:gd name="T99" fmla="*/ 17 h 87"/>
                  <a:gd name="T100" fmla="*/ 31 w 89"/>
                  <a:gd name="T101" fmla="*/ 44 h 87"/>
                  <a:gd name="T102" fmla="*/ 4 w 89"/>
                  <a:gd name="T103" fmla="*/ 71 h 87"/>
                  <a:gd name="T104" fmla="*/ 4 w 89"/>
                  <a:gd name="T105" fmla="*/ 71 h 87"/>
                  <a:gd name="T106" fmla="*/ 2 w 89"/>
                  <a:gd name="T107" fmla="*/ 74 h 87"/>
                  <a:gd name="T108" fmla="*/ 0 w 89"/>
                  <a:gd name="T109" fmla="*/ 78 h 87"/>
                  <a:gd name="T110" fmla="*/ 0 w 89"/>
                  <a:gd name="T111" fmla="*/ 7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 h="87">
                    <a:moveTo>
                      <a:pt x="0" y="78"/>
                    </a:moveTo>
                    <a:lnTo>
                      <a:pt x="0" y="78"/>
                    </a:lnTo>
                    <a:lnTo>
                      <a:pt x="2" y="82"/>
                    </a:lnTo>
                    <a:lnTo>
                      <a:pt x="4" y="85"/>
                    </a:lnTo>
                    <a:lnTo>
                      <a:pt x="4" y="85"/>
                    </a:lnTo>
                    <a:lnTo>
                      <a:pt x="4" y="85"/>
                    </a:lnTo>
                    <a:lnTo>
                      <a:pt x="7" y="87"/>
                    </a:lnTo>
                    <a:lnTo>
                      <a:pt x="11" y="87"/>
                    </a:lnTo>
                    <a:lnTo>
                      <a:pt x="14" y="87"/>
                    </a:lnTo>
                    <a:lnTo>
                      <a:pt x="18" y="85"/>
                    </a:lnTo>
                    <a:lnTo>
                      <a:pt x="45" y="58"/>
                    </a:lnTo>
                    <a:lnTo>
                      <a:pt x="72" y="85"/>
                    </a:lnTo>
                    <a:lnTo>
                      <a:pt x="72" y="85"/>
                    </a:lnTo>
                    <a:lnTo>
                      <a:pt x="76" y="87"/>
                    </a:lnTo>
                    <a:lnTo>
                      <a:pt x="78" y="87"/>
                    </a:lnTo>
                    <a:lnTo>
                      <a:pt x="78" y="87"/>
                    </a:lnTo>
                    <a:lnTo>
                      <a:pt x="82" y="87"/>
                    </a:lnTo>
                    <a:lnTo>
                      <a:pt x="85" y="85"/>
                    </a:lnTo>
                    <a:lnTo>
                      <a:pt x="85" y="85"/>
                    </a:lnTo>
                    <a:lnTo>
                      <a:pt x="88" y="82"/>
                    </a:lnTo>
                    <a:lnTo>
                      <a:pt x="89" y="78"/>
                    </a:lnTo>
                    <a:lnTo>
                      <a:pt x="88" y="74"/>
                    </a:lnTo>
                    <a:lnTo>
                      <a:pt x="85" y="71"/>
                    </a:lnTo>
                    <a:lnTo>
                      <a:pt x="58" y="44"/>
                    </a:lnTo>
                    <a:lnTo>
                      <a:pt x="85" y="17"/>
                    </a:lnTo>
                    <a:lnTo>
                      <a:pt x="85" y="17"/>
                    </a:lnTo>
                    <a:lnTo>
                      <a:pt x="88" y="13"/>
                    </a:lnTo>
                    <a:lnTo>
                      <a:pt x="89" y="9"/>
                    </a:lnTo>
                    <a:lnTo>
                      <a:pt x="88" y="7"/>
                    </a:lnTo>
                    <a:lnTo>
                      <a:pt x="85" y="3"/>
                    </a:lnTo>
                    <a:lnTo>
                      <a:pt x="85" y="3"/>
                    </a:lnTo>
                    <a:lnTo>
                      <a:pt x="82" y="1"/>
                    </a:lnTo>
                    <a:lnTo>
                      <a:pt x="78" y="0"/>
                    </a:lnTo>
                    <a:lnTo>
                      <a:pt x="78" y="0"/>
                    </a:lnTo>
                    <a:lnTo>
                      <a:pt x="78" y="0"/>
                    </a:lnTo>
                    <a:lnTo>
                      <a:pt x="76" y="1"/>
                    </a:lnTo>
                    <a:lnTo>
                      <a:pt x="72" y="3"/>
                    </a:lnTo>
                    <a:lnTo>
                      <a:pt x="45" y="31"/>
                    </a:lnTo>
                    <a:lnTo>
                      <a:pt x="18" y="3"/>
                    </a:lnTo>
                    <a:lnTo>
                      <a:pt x="18" y="3"/>
                    </a:lnTo>
                    <a:lnTo>
                      <a:pt x="14" y="1"/>
                    </a:lnTo>
                    <a:lnTo>
                      <a:pt x="11" y="0"/>
                    </a:lnTo>
                    <a:lnTo>
                      <a:pt x="7" y="1"/>
                    </a:lnTo>
                    <a:lnTo>
                      <a:pt x="4" y="3"/>
                    </a:lnTo>
                    <a:lnTo>
                      <a:pt x="4" y="3"/>
                    </a:lnTo>
                    <a:lnTo>
                      <a:pt x="2" y="7"/>
                    </a:lnTo>
                    <a:lnTo>
                      <a:pt x="0" y="9"/>
                    </a:lnTo>
                    <a:lnTo>
                      <a:pt x="0" y="9"/>
                    </a:lnTo>
                    <a:lnTo>
                      <a:pt x="2" y="13"/>
                    </a:lnTo>
                    <a:lnTo>
                      <a:pt x="4" y="17"/>
                    </a:lnTo>
                    <a:lnTo>
                      <a:pt x="31" y="44"/>
                    </a:lnTo>
                    <a:lnTo>
                      <a:pt x="4" y="71"/>
                    </a:lnTo>
                    <a:lnTo>
                      <a:pt x="4" y="71"/>
                    </a:lnTo>
                    <a:lnTo>
                      <a:pt x="2" y="74"/>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35" name="Freeform 284">
                <a:extLst>
                  <a:ext uri="{FF2B5EF4-FFF2-40B4-BE49-F238E27FC236}">
                    <a16:creationId xmlns:a16="http://schemas.microsoft.com/office/drawing/2014/main" id="{1B4E67B3-DDB7-4A4E-9601-65DBFDACA4BA}"/>
                  </a:ext>
                </a:extLst>
              </p:cNvPr>
              <p:cNvSpPr>
                <a:spLocks/>
              </p:cNvSpPr>
              <p:nvPr/>
            </p:nvSpPr>
            <p:spPr bwMode="auto">
              <a:xfrm>
                <a:off x="3487738" y="3621088"/>
                <a:ext cx="68263" cy="69850"/>
              </a:xfrm>
              <a:custGeom>
                <a:avLst/>
                <a:gdLst>
                  <a:gd name="T0" fmla="*/ 57 w 87"/>
                  <a:gd name="T1" fmla="*/ 43 h 87"/>
                  <a:gd name="T2" fmla="*/ 85 w 87"/>
                  <a:gd name="T3" fmla="*/ 16 h 87"/>
                  <a:gd name="T4" fmla="*/ 85 w 87"/>
                  <a:gd name="T5" fmla="*/ 16 h 87"/>
                  <a:gd name="T6" fmla="*/ 86 w 87"/>
                  <a:gd name="T7" fmla="*/ 12 h 87"/>
                  <a:gd name="T8" fmla="*/ 87 w 87"/>
                  <a:gd name="T9" fmla="*/ 9 h 87"/>
                  <a:gd name="T10" fmla="*/ 87 w 87"/>
                  <a:gd name="T11" fmla="*/ 9 h 87"/>
                  <a:gd name="T12" fmla="*/ 86 w 87"/>
                  <a:gd name="T13" fmla="*/ 5 h 87"/>
                  <a:gd name="T14" fmla="*/ 85 w 87"/>
                  <a:gd name="T15" fmla="*/ 3 h 87"/>
                  <a:gd name="T16" fmla="*/ 85 w 87"/>
                  <a:gd name="T17" fmla="*/ 3 h 87"/>
                  <a:gd name="T18" fmla="*/ 81 w 87"/>
                  <a:gd name="T19" fmla="*/ 0 h 87"/>
                  <a:gd name="T20" fmla="*/ 78 w 87"/>
                  <a:gd name="T21" fmla="*/ 0 h 87"/>
                  <a:gd name="T22" fmla="*/ 74 w 87"/>
                  <a:gd name="T23" fmla="*/ 0 h 87"/>
                  <a:gd name="T24" fmla="*/ 71 w 87"/>
                  <a:gd name="T25" fmla="*/ 3 h 87"/>
                  <a:gd name="T26" fmla="*/ 43 w 87"/>
                  <a:gd name="T27" fmla="*/ 29 h 87"/>
                  <a:gd name="T28" fmla="*/ 16 w 87"/>
                  <a:gd name="T29" fmla="*/ 3 h 87"/>
                  <a:gd name="T30" fmla="*/ 16 w 87"/>
                  <a:gd name="T31" fmla="*/ 3 h 87"/>
                  <a:gd name="T32" fmla="*/ 14 w 87"/>
                  <a:gd name="T33" fmla="*/ 0 h 87"/>
                  <a:gd name="T34" fmla="*/ 10 w 87"/>
                  <a:gd name="T35" fmla="*/ 0 h 87"/>
                  <a:gd name="T36" fmla="*/ 6 w 87"/>
                  <a:gd name="T37" fmla="*/ 0 h 87"/>
                  <a:gd name="T38" fmla="*/ 3 w 87"/>
                  <a:gd name="T39" fmla="*/ 3 h 87"/>
                  <a:gd name="T40" fmla="*/ 3 w 87"/>
                  <a:gd name="T41" fmla="*/ 3 h 87"/>
                  <a:gd name="T42" fmla="*/ 0 w 87"/>
                  <a:gd name="T43" fmla="*/ 5 h 87"/>
                  <a:gd name="T44" fmla="*/ 0 w 87"/>
                  <a:gd name="T45" fmla="*/ 9 h 87"/>
                  <a:gd name="T46" fmla="*/ 0 w 87"/>
                  <a:gd name="T47" fmla="*/ 12 h 87"/>
                  <a:gd name="T48" fmla="*/ 3 w 87"/>
                  <a:gd name="T49" fmla="*/ 16 h 87"/>
                  <a:gd name="T50" fmla="*/ 30 w 87"/>
                  <a:gd name="T51" fmla="*/ 43 h 87"/>
                  <a:gd name="T52" fmla="*/ 3 w 87"/>
                  <a:gd name="T53" fmla="*/ 70 h 87"/>
                  <a:gd name="T54" fmla="*/ 3 w 87"/>
                  <a:gd name="T55" fmla="*/ 70 h 87"/>
                  <a:gd name="T56" fmla="*/ 0 w 87"/>
                  <a:gd name="T57" fmla="*/ 74 h 87"/>
                  <a:gd name="T58" fmla="*/ 0 w 87"/>
                  <a:gd name="T59" fmla="*/ 76 h 87"/>
                  <a:gd name="T60" fmla="*/ 0 w 87"/>
                  <a:gd name="T61" fmla="*/ 80 h 87"/>
                  <a:gd name="T62" fmla="*/ 3 w 87"/>
                  <a:gd name="T63" fmla="*/ 84 h 87"/>
                  <a:gd name="T64" fmla="*/ 3 w 87"/>
                  <a:gd name="T65" fmla="*/ 84 h 87"/>
                  <a:gd name="T66" fmla="*/ 6 w 87"/>
                  <a:gd name="T67" fmla="*/ 86 h 87"/>
                  <a:gd name="T68" fmla="*/ 10 w 87"/>
                  <a:gd name="T69" fmla="*/ 87 h 87"/>
                  <a:gd name="T70" fmla="*/ 14 w 87"/>
                  <a:gd name="T71" fmla="*/ 86 h 87"/>
                  <a:gd name="T72" fmla="*/ 16 w 87"/>
                  <a:gd name="T73" fmla="*/ 84 h 87"/>
                  <a:gd name="T74" fmla="*/ 43 w 87"/>
                  <a:gd name="T75" fmla="*/ 56 h 87"/>
                  <a:gd name="T76" fmla="*/ 71 w 87"/>
                  <a:gd name="T77" fmla="*/ 84 h 87"/>
                  <a:gd name="T78" fmla="*/ 71 w 87"/>
                  <a:gd name="T79" fmla="*/ 84 h 87"/>
                  <a:gd name="T80" fmla="*/ 74 w 87"/>
                  <a:gd name="T81" fmla="*/ 86 h 87"/>
                  <a:gd name="T82" fmla="*/ 78 w 87"/>
                  <a:gd name="T83" fmla="*/ 87 h 87"/>
                  <a:gd name="T84" fmla="*/ 78 w 87"/>
                  <a:gd name="T85" fmla="*/ 87 h 87"/>
                  <a:gd name="T86" fmla="*/ 81 w 87"/>
                  <a:gd name="T87" fmla="*/ 86 h 87"/>
                  <a:gd name="T88" fmla="*/ 85 w 87"/>
                  <a:gd name="T89" fmla="*/ 84 h 87"/>
                  <a:gd name="T90" fmla="*/ 85 w 87"/>
                  <a:gd name="T91" fmla="*/ 84 h 87"/>
                  <a:gd name="T92" fmla="*/ 86 w 87"/>
                  <a:gd name="T93" fmla="*/ 80 h 87"/>
                  <a:gd name="T94" fmla="*/ 87 w 87"/>
                  <a:gd name="T95" fmla="*/ 76 h 87"/>
                  <a:gd name="T96" fmla="*/ 87 w 87"/>
                  <a:gd name="T97" fmla="*/ 76 h 87"/>
                  <a:gd name="T98" fmla="*/ 86 w 87"/>
                  <a:gd name="T99" fmla="*/ 74 h 87"/>
                  <a:gd name="T100" fmla="*/ 85 w 87"/>
                  <a:gd name="T101" fmla="*/ 70 h 87"/>
                  <a:gd name="T102" fmla="*/ 57 w 87"/>
                  <a:gd name="T10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 h="87">
                    <a:moveTo>
                      <a:pt x="57" y="43"/>
                    </a:moveTo>
                    <a:lnTo>
                      <a:pt x="85" y="16"/>
                    </a:lnTo>
                    <a:lnTo>
                      <a:pt x="85" y="16"/>
                    </a:lnTo>
                    <a:lnTo>
                      <a:pt x="86" y="12"/>
                    </a:lnTo>
                    <a:lnTo>
                      <a:pt x="87" y="9"/>
                    </a:lnTo>
                    <a:lnTo>
                      <a:pt x="87" y="9"/>
                    </a:lnTo>
                    <a:lnTo>
                      <a:pt x="86" y="5"/>
                    </a:lnTo>
                    <a:lnTo>
                      <a:pt x="85" y="3"/>
                    </a:lnTo>
                    <a:lnTo>
                      <a:pt x="85" y="3"/>
                    </a:lnTo>
                    <a:lnTo>
                      <a:pt x="81" y="0"/>
                    </a:lnTo>
                    <a:lnTo>
                      <a:pt x="78" y="0"/>
                    </a:lnTo>
                    <a:lnTo>
                      <a:pt x="74" y="0"/>
                    </a:lnTo>
                    <a:lnTo>
                      <a:pt x="71" y="3"/>
                    </a:lnTo>
                    <a:lnTo>
                      <a:pt x="43" y="29"/>
                    </a:lnTo>
                    <a:lnTo>
                      <a:pt x="16" y="3"/>
                    </a:lnTo>
                    <a:lnTo>
                      <a:pt x="16" y="3"/>
                    </a:lnTo>
                    <a:lnTo>
                      <a:pt x="14" y="0"/>
                    </a:lnTo>
                    <a:lnTo>
                      <a:pt x="10" y="0"/>
                    </a:lnTo>
                    <a:lnTo>
                      <a:pt x="6" y="0"/>
                    </a:lnTo>
                    <a:lnTo>
                      <a:pt x="3" y="3"/>
                    </a:lnTo>
                    <a:lnTo>
                      <a:pt x="3" y="3"/>
                    </a:lnTo>
                    <a:lnTo>
                      <a:pt x="0" y="5"/>
                    </a:lnTo>
                    <a:lnTo>
                      <a:pt x="0" y="9"/>
                    </a:lnTo>
                    <a:lnTo>
                      <a:pt x="0" y="12"/>
                    </a:lnTo>
                    <a:lnTo>
                      <a:pt x="3" y="16"/>
                    </a:lnTo>
                    <a:lnTo>
                      <a:pt x="30" y="43"/>
                    </a:lnTo>
                    <a:lnTo>
                      <a:pt x="3" y="70"/>
                    </a:lnTo>
                    <a:lnTo>
                      <a:pt x="3" y="70"/>
                    </a:lnTo>
                    <a:lnTo>
                      <a:pt x="0" y="74"/>
                    </a:lnTo>
                    <a:lnTo>
                      <a:pt x="0" y="76"/>
                    </a:lnTo>
                    <a:lnTo>
                      <a:pt x="0" y="80"/>
                    </a:lnTo>
                    <a:lnTo>
                      <a:pt x="3" y="84"/>
                    </a:lnTo>
                    <a:lnTo>
                      <a:pt x="3" y="84"/>
                    </a:lnTo>
                    <a:lnTo>
                      <a:pt x="6" y="86"/>
                    </a:lnTo>
                    <a:lnTo>
                      <a:pt x="10" y="87"/>
                    </a:lnTo>
                    <a:lnTo>
                      <a:pt x="14" y="86"/>
                    </a:lnTo>
                    <a:lnTo>
                      <a:pt x="16" y="84"/>
                    </a:lnTo>
                    <a:lnTo>
                      <a:pt x="43" y="56"/>
                    </a:lnTo>
                    <a:lnTo>
                      <a:pt x="71" y="84"/>
                    </a:lnTo>
                    <a:lnTo>
                      <a:pt x="71" y="84"/>
                    </a:lnTo>
                    <a:lnTo>
                      <a:pt x="74" y="86"/>
                    </a:lnTo>
                    <a:lnTo>
                      <a:pt x="78" y="87"/>
                    </a:lnTo>
                    <a:lnTo>
                      <a:pt x="78" y="87"/>
                    </a:lnTo>
                    <a:lnTo>
                      <a:pt x="81" y="86"/>
                    </a:lnTo>
                    <a:lnTo>
                      <a:pt x="85" y="84"/>
                    </a:lnTo>
                    <a:lnTo>
                      <a:pt x="85" y="84"/>
                    </a:lnTo>
                    <a:lnTo>
                      <a:pt x="86" y="80"/>
                    </a:lnTo>
                    <a:lnTo>
                      <a:pt x="87" y="76"/>
                    </a:lnTo>
                    <a:lnTo>
                      <a:pt x="87" y="76"/>
                    </a:lnTo>
                    <a:lnTo>
                      <a:pt x="86" y="74"/>
                    </a:lnTo>
                    <a:lnTo>
                      <a:pt x="85" y="70"/>
                    </a:lnTo>
                    <a:lnTo>
                      <a:pt x="5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sp>
            <p:nvSpPr>
              <p:cNvPr id="36" name="Freeform 285">
                <a:extLst>
                  <a:ext uri="{FF2B5EF4-FFF2-40B4-BE49-F238E27FC236}">
                    <a16:creationId xmlns:a16="http://schemas.microsoft.com/office/drawing/2014/main" id="{1609C316-1DBD-47E1-985C-CF1481BCD5E3}"/>
                  </a:ext>
                </a:extLst>
              </p:cNvPr>
              <p:cNvSpPr>
                <a:spLocks noEditPoints="1"/>
              </p:cNvSpPr>
              <p:nvPr/>
            </p:nvSpPr>
            <p:spPr bwMode="auto">
              <a:xfrm>
                <a:off x="3351213" y="3275871"/>
                <a:ext cx="195263" cy="195263"/>
              </a:xfrm>
              <a:custGeom>
                <a:avLst/>
                <a:gdLst>
                  <a:gd name="T0" fmla="*/ 227 w 245"/>
                  <a:gd name="T1" fmla="*/ 78 h 246"/>
                  <a:gd name="T2" fmla="*/ 228 w 245"/>
                  <a:gd name="T3" fmla="*/ 81 h 246"/>
                  <a:gd name="T4" fmla="*/ 232 w 245"/>
                  <a:gd name="T5" fmla="*/ 86 h 246"/>
                  <a:gd name="T6" fmla="*/ 236 w 245"/>
                  <a:gd name="T7" fmla="*/ 87 h 246"/>
                  <a:gd name="T8" fmla="*/ 243 w 245"/>
                  <a:gd name="T9" fmla="*/ 85 h 246"/>
                  <a:gd name="T10" fmla="*/ 245 w 245"/>
                  <a:gd name="T11" fmla="*/ 78 h 246"/>
                  <a:gd name="T12" fmla="*/ 245 w 245"/>
                  <a:gd name="T13" fmla="*/ 10 h 246"/>
                  <a:gd name="T14" fmla="*/ 243 w 245"/>
                  <a:gd name="T15" fmla="*/ 3 h 246"/>
                  <a:gd name="T16" fmla="*/ 236 w 245"/>
                  <a:gd name="T17" fmla="*/ 0 h 246"/>
                  <a:gd name="T18" fmla="*/ 167 w 245"/>
                  <a:gd name="T19" fmla="*/ 0 h 246"/>
                  <a:gd name="T20" fmla="*/ 161 w 245"/>
                  <a:gd name="T21" fmla="*/ 3 h 246"/>
                  <a:gd name="T22" fmla="*/ 158 w 245"/>
                  <a:gd name="T23" fmla="*/ 10 h 246"/>
                  <a:gd name="T24" fmla="*/ 159 w 245"/>
                  <a:gd name="T25" fmla="*/ 14 h 246"/>
                  <a:gd name="T26" fmla="*/ 165 w 245"/>
                  <a:gd name="T27" fmla="*/ 19 h 246"/>
                  <a:gd name="T28" fmla="*/ 213 w 245"/>
                  <a:gd name="T29" fmla="*/ 19 h 246"/>
                  <a:gd name="T30" fmla="*/ 86 w 245"/>
                  <a:gd name="T31" fmla="*/ 145 h 246"/>
                  <a:gd name="T32" fmla="*/ 71 w 245"/>
                  <a:gd name="T33" fmla="*/ 138 h 246"/>
                  <a:gd name="T34" fmla="*/ 55 w 245"/>
                  <a:gd name="T35" fmla="*/ 136 h 246"/>
                  <a:gd name="T36" fmla="*/ 44 w 245"/>
                  <a:gd name="T37" fmla="*/ 137 h 246"/>
                  <a:gd name="T38" fmla="*/ 24 w 245"/>
                  <a:gd name="T39" fmla="*/ 145 h 246"/>
                  <a:gd name="T40" fmla="*/ 9 w 245"/>
                  <a:gd name="T41" fmla="*/ 160 h 246"/>
                  <a:gd name="T42" fmla="*/ 1 w 245"/>
                  <a:gd name="T43" fmla="*/ 180 h 246"/>
                  <a:gd name="T44" fmla="*/ 0 w 245"/>
                  <a:gd name="T45" fmla="*/ 191 h 246"/>
                  <a:gd name="T46" fmla="*/ 4 w 245"/>
                  <a:gd name="T47" fmla="*/ 212 h 246"/>
                  <a:gd name="T48" fmla="*/ 16 w 245"/>
                  <a:gd name="T49" fmla="*/ 230 h 246"/>
                  <a:gd name="T50" fmla="*/ 33 w 245"/>
                  <a:gd name="T51" fmla="*/ 242 h 246"/>
                  <a:gd name="T52" fmla="*/ 55 w 245"/>
                  <a:gd name="T53" fmla="*/ 246 h 246"/>
                  <a:gd name="T54" fmla="*/ 65 w 245"/>
                  <a:gd name="T55" fmla="*/ 245 h 246"/>
                  <a:gd name="T56" fmla="*/ 86 w 245"/>
                  <a:gd name="T57" fmla="*/ 236 h 246"/>
                  <a:gd name="T58" fmla="*/ 100 w 245"/>
                  <a:gd name="T59" fmla="*/ 222 h 246"/>
                  <a:gd name="T60" fmla="*/ 108 w 245"/>
                  <a:gd name="T61" fmla="*/ 202 h 246"/>
                  <a:gd name="T62" fmla="*/ 110 w 245"/>
                  <a:gd name="T63" fmla="*/ 191 h 246"/>
                  <a:gd name="T64" fmla="*/ 107 w 245"/>
                  <a:gd name="T65" fmla="*/ 175 h 246"/>
                  <a:gd name="T66" fmla="*/ 100 w 245"/>
                  <a:gd name="T67" fmla="*/ 160 h 246"/>
                  <a:gd name="T68" fmla="*/ 91 w 245"/>
                  <a:gd name="T69" fmla="*/ 191 h 246"/>
                  <a:gd name="T70" fmla="*/ 90 w 245"/>
                  <a:gd name="T71" fmla="*/ 198 h 246"/>
                  <a:gd name="T72" fmla="*/ 84 w 245"/>
                  <a:gd name="T73" fmla="*/ 211 h 246"/>
                  <a:gd name="T74" fmla="*/ 75 w 245"/>
                  <a:gd name="T75" fmla="*/ 220 h 246"/>
                  <a:gd name="T76" fmla="*/ 61 w 245"/>
                  <a:gd name="T77" fmla="*/ 226 h 246"/>
                  <a:gd name="T78" fmla="*/ 55 w 245"/>
                  <a:gd name="T79" fmla="*/ 227 h 246"/>
                  <a:gd name="T80" fmla="*/ 41 w 245"/>
                  <a:gd name="T81" fmla="*/ 224 h 246"/>
                  <a:gd name="T82" fmla="*/ 29 w 245"/>
                  <a:gd name="T83" fmla="*/ 216 h 246"/>
                  <a:gd name="T84" fmla="*/ 22 w 245"/>
                  <a:gd name="T85" fmla="*/ 204 h 246"/>
                  <a:gd name="T86" fmla="*/ 18 w 245"/>
                  <a:gd name="T87" fmla="*/ 191 h 246"/>
                  <a:gd name="T88" fmla="*/ 20 w 245"/>
                  <a:gd name="T89" fmla="*/ 184 h 246"/>
                  <a:gd name="T90" fmla="*/ 25 w 245"/>
                  <a:gd name="T91" fmla="*/ 171 h 246"/>
                  <a:gd name="T92" fmla="*/ 35 w 245"/>
                  <a:gd name="T93" fmla="*/ 161 h 246"/>
                  <a:gd name="T94" fmla="*/ 48 w 245"/>
                  <a:gd name="T95" fmla="*/ 156 h 246"/>
                  <a:gd name="T96" fmla="*/ 55 w 245"/>
                  <a:gd name="T97" fmla="*/ 156 h 246"/>
                  <a:gd name="T98" fmla="*/ 68 w 245"/>
                  <a:gd name="T99" fmla="*/ 159 h 246"/>
                  <a:gd name="T100" fmla="*/ 80 w 245"/>
                  <a:gd name="T101" fmla="*/ 165 h 246"/>
                  <a:gd name="T102" fmla="*/ 87 w 245"/>
                  <a:gd name="T103" fmla="*/ 177 h 246"/>
                  <a:gd name="T104" fmla="*/ 91 w 245"/>
                  <a:gd name="T105" fmla="*/ 19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5" h="246">
                    <a:moveTo>
                      <a:pt x="227" y="32"/>
                    </a:moveTo>
                    <a:lnTo>
                      <a:pt x="227" y="78"/>
                    </a:lnTo>
                    <a:lnTo>
                      <a:pt x="227" y="78"/>
                    </a:lnTo>
                    <a:lnTo>
                      <a:pt x="228" y="81"/>
                    </a:lnTo>
                    <a:lnTo>
                      <a:pt x="229" y="85"/>
                    </a:lnTo>
                    <a:lnTo>
                      <a:pt x="232" y="86"/>
                    </a:lnTo>
                    <a:lnTo>
                      <a:pt x="236" y="87"/>
                    </a:lnTo>
                    <a:lnTo>
                      <a:pt x="236" y="87"/>
                    </a:lnTo>
                    <a:lnTo>
                      <a:pt x="240" y="86"/>
                    </a:lnTo>
                    <a:lnTo>
                      <a:pt x="243" y="85"/>
                    </a:lnTo>
                    <a:lnTo>
                      <a:pt x="245" y="81"/>
                    </a:lnTo>
                    <a:lnTo>
                      <a:pt x="245" y="78"/>
                    </a:lnTo>
                    <a:lnTo>
                      <a:pt x="245" y="10"/>
                    </a:lnTo>
                    <a:lnTo>
                      <a:pt x="245" y="10"/>
                    </a:lnTo>
                    <a:lnTo>
                      <a:pt x="245" y="5"/>
                    </a:lnTo>
                    <a:lnTo>
                      <a:pt x="243" y="3"/>
                    </a:lnTo>
                    <a:lnTo>
                      <a:pt x="240" y="0"/>
                    </a:lnTo>
                    <a:lnTo>
                      <a:pt x="236" y="0"/>
                    </a:lnTo>
                    <a:lnTo>
                      <a:pt x="167" y="0"/>
                    </a:lnTo>
                    <a:lnTo>
                      <a:pt x="167" y="0"/>
                    </a:lnTo>
                    <a:lnTo>
                      <a:pt x="165" y="0"/>
                    </a:lnTo>
                    <a:lnTo>
                      <a:pt x="161" y="3"/>
                    </a:lnTo>
                    <a:lnTo>
                      <a:pt x="159" y="5"/>
                    </a:lnTo>
                    <a:lnTo>
                      <a:pt x="158" y="10"/>
                    </a:lnTo>
                    <a:lnTo>
                      <a:pt x="158" y="10"/>
                    </a:lnTo>
                    <a:lnTo>
                      <a:pt x="159" y="14"/>
                    </a:lnTo>
                    <a:lnTo>
                      <a:pt x="161" y="16"/>
                    </a:lnTo>
                    <a:lnTo>
                      <a:pt x="165" y="19"/>
                    </a:lnTo>
                    <a:lnTo>
                      <a:pt x="167" y="19"/>
                    </a:lnTo>
                    <a:lnTo>
                      <a:pt x="213" y="19"/>
                    </a:lnTo>
                    <a:lnTo>
                      <a:pt x="86" y="145"/>
                    </a:lnTo>
                    <a:lnTo>
                      <a:pt x="86" y="145"/>
                    </a:lnTo>
                    <a:lnTo>
                      <a:pt x="79" y="141"/>
                    </a:lnTo>
                    <a:lnTo>
                      <a:pt x="71" y="138"/>
                    </a:lnTo>
                    <a:lnTo>
                      <a:pt x="63" y="137"/>
                    </a:lnTo>
                    <a:lnTo>
                      <a:pt x="55" y="136"/>
                    </a:lnTo>
                    <a:lnTo>
                      <a:pt x="55" y="136"/>
                    </a:lnTo>
                    <a:lnTo>
                      <a:pt x="44" y="137"/>
                    </a:lnTo>
                    <a:lnTo>
                      <a:pt x="33" y="140"/>
                    </a:lnTo>
                    <a:lnTo>
                      <a:pt x="24" y="145"/>
                    </a:lnTo>
                    <a:lnTo>
                      <a:pt x="16" y="152"/>
                    </a:lnTo>
                    <a:lnTo>
                      <a:pt x="9" y="160"/>
                    </a:lnTo>
                    <a:lnTo>
                      <a:pt x="4" y="169"/>
                    </a:lnTo>
                    <a:lnTo>
                      <a:pt x="1" y="180"/>
                    </a:lnTo>
                    <a:lnTo>
                      <a:pt x="0" y="191"/>
                    </a:lnTo>
                    <a:lnTo>
                      <a:pt x="0" y="191"/>
                    </a:lnTo>
                    <a:lnTo>
                      <a:pt x="1" y="202"/>
                    </a:lnTo>
                    <a:lnTo>
                      <a:pt x="4" y="212"/>
                    </a:lnTo>
                    <a:lnTo>
                      <a:pt x="9" y="222"/>
                    </a:lnTo>
                    <a:lnTo>
                      <a:pt x="16" y="230"/>
                    </a:lnTo>
                    <a:lnTo>
                      <a:pt x="24" y="236"/>
                    </a:lnTo>
                    <a:lnTo>
                      <a:pt x="33" y="242"/>
                    </a:lnTo>
                    <a:lnTo>
                      <a:pt x="44" y="245"/>
                    </a:lnTo>
                    <a:lnTo>
                      <a:pt x="55" y="246"/>
                    </a:lnTo>
                    <a:lnTo>
                      <a:pt x="55" y="246"/>
                    </a:lnTo>
                    <a:lnTo>
                      <a:pt x="65" y="245"/>
                    </a:lnTo>
                    <a:lnTo>
                      <a:pt x="76" y="242"/>
                    </a:lnTo>
                    <a:lnTo>
                      <a:pt x="86" y="236"/>
                    </a:lnTo>
                    <a:lnTo>
                      <a:pt x="94" y="230"/>
                    </a:lnTo>
                    <a:lnTo>
                      <a:pt x="100" y="222"/>
                    </a:lnTo>
                    <a:lnTo>
                      <a:pt x="106" y="212"/>
                    </a:lnTo>
                    <a:lnTo>
                      <a:pt x="108" y="202"/>
                    </a:lnTo>
                    <a:lnTo>
                      <a:pt x="110" y="191"/>
                    </a:lnTo>
                    <a:lnTo>
                      <a:pt x="110" y="191"/>
                    </a:lnTo>
                    <a:lnTo>
                      <a:pt x="110" y="183"/>
                    </a:lnTo>
                    <a:lnTo>
                      <a:pt x="107" y="175"/>
                    </a:lnTo>
                    <a:lnTo>
                      <a:pt x="104" y="167"/>
                    </a:lnTo>
                    <a:lnTo>
                      <a:pt x="100" y="160"/>
                    </a:lnTo>
                    <a:lnTo>
                      <a:pt x="227" y="32"/>
                    </a:lnTo>
                    <a:close/>
                    <a:moveTo>
                      <a:pt x="91" y="191"/>
                    </a:moveTo>
                    <a:lnTo>
                      <a:pt x="91" y="191"/>
                    </a:lnTo>
                    <a:lnTo>
                      <a:pt x="90" y="198"/>
                    </a:lnTo>
                    <a:lnTo>
                      <a:pt x="87" y="204"/>
                    </a:lnTo>
                    <a:lnTo>
                      <a:pt x="84" y="211"/>
                    </a:lnTo>
                    <a:lnTo>
                      <a:pt x="80" y="216"/>
                    </a:lnTo>
                    <a:lnTo>
                      <a:pt x="75" y="220"/>
                    </a:lnTo>
                    <a:lnTo>
                      <a:pt x="68" y="224"/>
                    </a:lnTo>
                    <a:lnTo>
                      <a:pt x="61" y="226"/>
                    </a:lnTo>
                    <a:lnTo>
                      <a:pt x="55" y="227"/>
                    </a:lnTo>
                    <a:lnTo>
                      <a:pt x="55" y="227"/>
                    </a:lnTo>
                    <a:lnTo>
                      <a:pt x="48" y="226"/>
                    </a:lnTo>
                    <a:lnTo>
                      <a:pt x="41" y="224"/>
                    </a:lnTo>
                    <a:lnTo>
                      <a:pt x="35" y="220"/>
                    </a:lnTo>
                    <a:lnTo>
                      <a:pt x="29" y="216"/>
                    </a:lnTo>
                    <a:lnTo>
                      <a:pt x="25" y="211"/>
                    </a:lnTo>
                    <a:lnTo>
                      <a:pt x="22" y="204"/>
                    </a:lnTo>
                    <a:lnTo>
                      <a:pt x="20" y="198"/>
                    </a:lnTo>
                    <a:lnTo>
                      <a:pt x="18" y="191"/>
                    </a:lnTo>
                    <a:lnTo>
                      <a:pt x="18" y="191"/>
                    </a:lnTo>
                    <a:lnTo>
                      <a:pt x="20" y="184"/>
                    </a:lnTo>
                    <a:lnTo>
                      <a:pt x="22" y="177"/>
                    </a:lnTo>
                    <a:lnTo>
                      <a:pt x="25" y="171"/>
                    </a:lnTo>
                    <a:lnTo>
                      <a:pt x="29" y="165"/>
                    </a:lnTo>
                    <a:lnTo>
                      <a:pt x="35" y="161"/>
                    </a:lnTo>
                    <a:lnTo>
                      <a:pt x="41" y="159"/>
                    </a:lnTo>
                    <a:lnTo>
                      <a:pt x="48" y="156"/>
                    </a:lnTo>
                    <a:lnTo>
                      <a:pt x="55" y="156"/>
                    </a:lnTo>
                    <a:lnTo>
                      <a:pt x="55" y="156"/>
                    </a:lnTo>
                    <a:lnTo>
                      <a:pt x="61" y="156"/>
                    </a:lnTo>
                    <a:lnTo>
                      <a:pt x="68" y="159"/>
                    </a:lnTo>
                    <a:lnTo>
                      <a:pt x="75" y="161"/>
                    </a:lnTo>
                    <a:lnTo>
                      <a:pt x="80" y="165"/>
                    </a:lnTo>
                    <a:lnTo>
                      <a:pt x="84" y="171"/>
                    </a:lnTo>
                    <a:lnTo>
                      <a:pt x="87" y="177"/>
                    </a:lnTo>
                    <a:lnTo>
                      <a:pt x="90" y="184"/>
                    </a:lnTo>
                    <a:lnTo>
                      <a:pt x="91" y="191"/>
                    </a:lnTo>
                    <a:lnTo>
                      <a:pt x="91"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a:solidFill>
                    <a:prstClr val="white"/>
                  </a:solidFill>
                  <a:latin typeface="Open Sans"/>
                </a:endParaRPr>
              </a:p>
            </p:txBody>
          </p:sp>
        </p:grpSp>
      </p:grpSp>
      <p:sp>
        <p:nvSpPr>
          <p:cNvPr id="51" name="Rectangle 50">
            <a:extLst>
              <a:ext uri="{FF2B5EF4-FFF2-40B4-BE49-F238E27FC236}">
                <a16:creationId xmlns:a16="http://schemas.microsoft.com/office/drawing/2014/main" id="{F8B2C0A4-2C17-4C30-A1EB-50A7FB547C8C}"/>
              </a:ext>
            </a:extLst>
          </p:cNvPr>
          <p:cNvSpPr/>
          <p:nvPr/>
        </p:nvSpPr>
        <p:spPr bwMode="gray">
          <a:xfrm>
            <a:off x="1008213" y="2788110"/>
            <a:ext cx="12314576" cy="1357524"/>
          </a:xfrm>
          <a:prstGeom prst="rect">
            <a:avLst/>
          </a:prstGeom>
          <a:noFill/>
          <a:ln w="19050" algn="ctr">
            <a:noFill/>
            <a:miter lim="800000"/>
            <a:headEnd/>
            <a:tailEnd/>
          </a:ln>
        </p:spPr>
        <p:txBody>
          <a:bodyPr wrap="square" lIns="177800" tIns="177800" rIns="177800" bIns="177800" rtlCol="0" anchor="ctr"/>
          <a:lstStyle/>
          <a:p>
            <a:pPr algn="ctr" defTabSz="1828800">
              <a:lnSpc>
                <a:spcPct val="106000"/>
              </a:lnSpc>
            </a:pPr>
            <a:r>
              <a:rPr lang="en-US" sz="4000" b="1" i="1">
                <a:solidFill>
                  <a:srgbClr val="86BC25"/>
                </a:solidFill>
                <a:latin typeface="Calibri"/>
              </a:rPr>
              <a:t>We are a catalyst for changing business models through use of blockchain and digital assets by bringing mature and comprehensive professional services.</a:t>
            </a:r>
          </a:p>
        </p:txBody>
      </p:sp>
      <p:sp>
        <p:nvSpPr>
          <p:cNvPr id="2" name="TextBox 1">
            <a:extLst>
              <a:ext uri="{FF2B5EF4-FFF2-40B4-BE49-F238E27FC236}">
                <a16:creationId xmlns:a16="http://schemas.microsoft.com/office/drawing/2014/main" id="{4CB0B41C-9EC5-2F4F-93E8-B22111604024}"/>
              </a:ext>
            </a:extLst>
          </p:cNvPr>
          <p:cNvSpPr txBox="1"/>
          <p:nvPr/>
        </p:nvSpPr>
        <p:spPr>
          <a:xfrm>
            <a:off x="5625804" y="10051529"/>
            <a:ext cx="8122993" cy="1661993"/>
          </a:xfrm>
          <a:prstGeom prst="rect">
            <a:avLst/>
          </a:prstGeom>
          <a:noFill/>
        </p:spPr>
        <p:txBody>
          <a:bodyPr wrap="none" lIns="0" tIns="0" rIns="0" bIns="0" rtlCol="0">
            <a:spAutoFit/>
          </a:bodyPr>
          <a:lstStyle/>
          <a:p>
            <a:r>
              <a:rPr lang="en-US">
                <a:solidFill>
                  <a:schemeClr val="bg1"/>
                </a:solidFill>
              </a:rPr>
              <a:t>Business model evolution</a:t>
            </a:r>
          </a:p>
          <a:p>
            <a:r>
              <a:rPr lang="en-US">
                <a:solidFill>
                  <a:schemeClr val="bg1"/>
                </a:solidFill>
              </a:rPr>
              <a:t>Technology innovation and implementation</a:t>
            </a:r>
          </a:p>
          <a:p>
            <a:endParaRPr lang="en-US">
              <a:solidFill>
                <a:schemeClr val="bg1"/>
              </a:solidFill>
            </a:endParaRPr>
          </a:p>
        </p:txBody>
      </p:sp>
    </p:spTree>
    <p:extLst>
      <p:ext uri="{BB962C8B-B14F-4D97-AF65-F5344CB8AC3E}">
        <p14:creationId xmlns:p14="http://schemas.microsoft.com/office/powerpoint/2010/main" val="16517868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D99EEB4F-6933-455C-95A1-331E744B31C1}"/>
              </a:ext>
            </a:extLst>
          </p:cNvPr>
          <p:cNvPicPr>
            <a:picLocks noChangeAspect="1"/>
          </p:cNvPicPr>
          <p:nvPr/>
        </p:nvPicPr>
        <p:blipFill rotWithShape="1">
          <a:blip r:embed="rId2" cstate="print">
            <a:grayscl/>
            <a:alphaModFix amt="49000"/>
            <a:extLst>
              <a:ext uri="{28A0092B-C50C-407E-A947-70E740481C1C}">
                <a14:useLocalDpi xmlns:a14="http://schemas.microsoft.com/office/drawing/2010/main"/>
              </a:ext>
            </a:extLst>
          </a:blip>
          <a:srcRect/>
          <a:stretch/>
        </p:blipFill>
        <p:spPr>
          <a:xfrm>
            <a:off x="1588" y="0"/>
            <a:ext cx="24369962" cy="13716000"/>
          </a:xfrm>
          <a:prstGeom prst="rect">
            <a:avLst/>
          </a:prstGeom>
        </p:spPr>
      </p:pic>
      <p:grpSp>
        <p:nvGrpSpPr>
          <p:cNvPr id="7" name="Group 6">
            <a:extLst>
              <a:ext uri="{FF2B5EF4-FFF2-40B4-BE49-F238E27FC236}">
                <a16:creationId xmlns:a16="http://schemas.microsoft.com/office/drawing/2014/main" id="{D024DB5C-4E05-4F4D-BC63-0B53EE1A4C5A}"/>
              </a:ext>
            </a:extLst>
          </p:cNvPr>
          <p:cNvGrpSpPr/>
          <p:nvPr/>
        </p:nvGrpSpPr>
        <p:grpSpPr>
          <a:xfrm>
            <a:off x="1583" y="0"/>
            <a:ext cx="24384004" cy="208344"/>
            <a:chOff x="-2" y="0"/>
            <a:chExt cx="9815334" cy="138896"/>
          </a:xfrm>
          <a:solidFill>
            <a:schemeClr val="bg1">
              <a:lumMod val="95000"/>
            </a:schemeClr>
          </a:solidFill>
        </p:grpSpPr>
        <p:sp>
          <p:nvSpPr>
            <p:cNvPr id="8" name="Rectangle 7">
              <a:extLst>
                <a:ext uri="{FF2B5EF4-FFF2-40B4-BE49-F238E27FC236}">
                  <a16:creationId xmlns:a16="http://schemas.microsoft.com/office/drawing/2014/main" id="{651D926A-BEEA-4706-ABD5-91D2A49327B6}"/>
                </a:ext>
              </a:extLst>
            </p:cNvPr>
            <p:cNvSpPr/>
            <p:nvPr/>
          </p:nvSpPr>
          <p:spPr>
            <a:xfrm>
              <a:off x="2453833"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9" name="Rectangle 8">
              <a:extLst>
                <a:ext uri="{FF2B5EF4-FFF2-40B4-BE49-F238E27FC236}">
                  <a16:creationId xmlns:a16="http://schemas.microsoft.com/office/drawing/2014/main" id="{CF40A8C9-375C-46C7-A162-7A9E08588C54}"/>
                </a:ext>
              </a:extLst>
            </p:cNvPr>
            <p:cNvSpPr/>
            <p:nvPr/>
          </p:nvSpPr>
          <p:spPr>
            <a:xfrm>
              <a:off x="4907666"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0" name="Rectangle 9">
              <a:extLst>
                <a:ext uri="{FF2B5EF4-FFF2-40B4-BE49-F238E27FC236}">
                  <a16:creationId xmlns:a16="http://schemas.microsoft.com/office/drawing/2014/main" id="{8DC8406B-6FD6-45E6-ABE6-E1944CB4A0C4}"/>
                </a:ext>
              </a:extLst>
            </p:cNvPr>
            <p:cNvSpPr/>
            <p:nvPr/>
          </p:nvSpPr>
          <p:spPr>
            <a:xfrm>
              <a:off x="7361499"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1" name="Rectangle 10">
              <a:extLst>
                <a:ext uri="{FF2B5EF4-FFF2-40B4-BE49-F238E27FC236}">
                  <a16:creationId xmlns:a16="http://schemas.microsoft.com/office/drawing/2014/main" id="{C1EEF957-D8F7-444E-836C-19021D7D78E8}"/>
                </a:ext>
              </a:extLst>
            </p:cNvPr>
            <p:cNvSpPr/>
            <p:nvPr/>
          </p:nvSpPr>
          <p:spPr>
            <a:xfrm>
              <a:off x="-2" y="0"/>
              <a:ext cx="3680750" cy="138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grpSp>
      <p:sp>
        <p:nvSpPr>
          <p:cNvPr id="103" name="Title 14">
            <a:extLst>
              <a:ext uri="{FF2B5EF4-FFF2-40B4-BE49-F238E27FC236}">
                <a16:creationId xmlns:a16="http://schemas.microsoft.com/office/drawing/2014/main" id="{DD1CDD4A-14AB-46A5-B44C-EE0D7F8DB957}"/>
              </a:ext>
            </a:extLst>
          </p:cNvPr>
          <p:cNvSpPr>
            <a:spLocks noGrp="1"/>
          </p:cNvSpPr>
          <p:nvPr>
            <p:ph type="title"/>
          </p:nvPr>
        </p:nvSpPr>
        <p:spPr>
          <a:xfrm>
            <a:off x="1004887" y="635003"/>
            <a:ext cx="22377400" cy="668198"/>
          </a:xfrm>
        </p:spPr>
        <p:txBody>
          <a:bodyPr/>
          <a:lstStyle/>
          <a:p>
            <a:r>
              <a:rPr lang="en-US" sz="4200">
                <a:solidFill>
                  <a:schemeClr val="bg1"/>
                </a:solidFill>
              </a:rPr>
              <a:t>End-to-End, professional, and pragmatic support to </a:t>
            </a:r>
            <a:r>
              <a:rPr lang="en-US" sz="4200" b="1">
                <a:solidFill>
                  <a:schemeClr val="accent1"/>
                </a:solidFill>
              </a:rPr>
              <a:t>Digital Asset </a:t>
            </a:r>
            <a:r>
              <a:rPr lang="en-US" sz="4200">
                <a:solidFill>
                  <a:schemeClr val="bg1"/>
                </a:solidFill>
              </a:rPr>
              <a:t>pioneers</a:t>
            </a:r>
            <a:endParaRPr lang="en-US" sz="4200" noProof="0">
              <a:solidFill>
                <a:schemeClr val="bg1"/>
              </a:solidFill>
            </a:endParaRPr>
          </a:p>
        </p:txBody>
      </p:sp>
      <p:sp>
        <p:nvSpPr>
          <p:cNvPr id="104" name="TextBox 103">
            <a:extLst>
              <a:ext uri="{FF2B5EF4-FFF2-40B4-BE49-F238E27FC236}">
                <a16:creationId xmlns:a16="http://schemas.microsoft.com/office/drawing/2014/main" id="{275AE8E8-C210-4306-BA71-BC72325C41C2}"/>
              </a:ext>
            </a:extLst>
          </p:cNvPr>
          <p:cNvSpPr txBox="1"/>
          <p:nvPr/>
        </p:nvSpPr>
        <p:spPr>
          <a:xfrm>
            <a:off x="1698950" y="1921581"/>
            <a:ext cx="9519558" cy="1107996"/>
          </a:xfrm>
          <a:prstGeom prst="rect">
            <a:avLst/>
          </a:prstGeom>
          <a:noFill/>
        </p:spPr>
        <p:txBody>
          <a:bodyPr vert="horz" wrap="square" lIns="0" tIns="0" rIns="0" bIns="0" rtlCol="0">
            <a:spAutoFit/>
          </a:bodyPr>
          <a:lstStyle/>
          <a:p>
            <a:pPr algn="ctr" defTabSz="1828800">
              <a:defRPr/>
            </a:pPr>
            <a:r>
              <a:rPr lang="en-US" b="1" spc="600">
                <a:solidFill>
                  <a:srgbClr val="86BC25"/>
                </a:solidFill>
                <a:latin typeface="Calibri (headings)"/>
                <a:ea typeface="Open Sans ExtraBold" charset="0"/>
                <a:cs typeface="Open Sans ExtraBold" charset="0"/>
              </a:rPr>
              <a:t>We support Digital Asset Players across the ecosystem…</a:t>
            </a:r>
          </a:p>
        </p:txBody>
      </p:sp>
      <p:sp>
        <p:nvSpPr>
          <p:cNvPr id="105" name="TextBox 104">
            <a:extLst>
              <a:ext uri="{FF2B5EF4-FFF2-40B4-BE49-F238E27FC236}">
                <a16:creationId xmlns:a16="http://schemas.microsoft.com/office/drawing/2014/main" id="{DDD3F975-3D73-47CE-91AE-4ABAFAC2B070}"/>
              </a:ext>
            </a:extLst>
          </p:cNvPr>
          <p:cNvSpPr txBox="1"/>
          <p:nvPr/>
        </p:nvSpPr>
        <p:spPr>
          <a:xfrm>
            <a:off x="14138600" y="1921581"/>
            <a:ext cx="9519558" cy="1107996"/>
          </a:xfrm>
          <a:prstGeom prst="rect">
            <a:avLst/>
          </a:prstGeom>
          <a:noFill/>
        </p:spPr>
        <p:txBody>
          <a:bodyPr vert="horz" wrap="square" lIns="0" tIns="0" rIns="0" bIns="0" rtlCol="0">
            <a:spAutoFit/>
          </a:bodyPr>
          <a:lstStyle/>
          <a:p>
            <a:pPr algn="ctr" defTabSz="1828800">
              <a:defRPr/>
            </a:pPr>
            <a:r>
              <a:rPr lang="en-US" b="1" spc="600">
                <a:solidFill>
                  <a:srgbClr val="86BC25"/>
                </a:solidFill>
                <a:latin typeface="Calibri (headings)"/>
                <a:ea typeface="Open Sans ExtraBold" charset="0"/>
                <a:cs typeface="Open Sans ExtraBold" charset="0"/>
              </a:rPr>
              <a:t>…through in-depth regulatory support and rapid adoption</a:t>
            </a:r>
          </a:p>
        </p:txBody>
      </p:sp>
      <p:grpSp>
        <p:nvGrpSpPr>
          <p:cNvPr id="106" name="Group 105">
            <a:extLst>
              <a:ext uri="{FF2B5EF4-FFF2-40B4-BE49-F238E27FC236}">
                <a16:creationId xmlns:a16="http://schemas.microsoft.com/office/drawing/2014/main" id="{92B45B59-ED59-48EA-97AB-9D7259FF64B6}"/>
              </a:ext>
            </a:extLst>
          </p:cNvPr>
          <p:cNvGrpSpPr/>
          <p:nvPr/>
        </p:nvGrpSpPr>
        <p:grpSpPr>
          <a:xfrm>
            <a:off x="375308" y="4940947"/>
            <a:ext cx="11188214" cy="6066194"/>
            <a:chOff x="186860" y="2339841"/>
            <a:chExt cx="5594107" cy="3033097"/>
          </a:xfrm>
        </p:grpSpPr>
        <p:grpSp>
          <p:nvGrpSpPr>
            <p:cNvPr id="107" name="Group 106">
              <a:extLst>
                <a:ext uri="{FF2B5EF4-FFF2-40B4-BE49-F238E27FC236}">
                  <a16:creationId xmlns:a16="http://schemas.microsoft.com/office/drawing/2014/main" id="{E3870891-BCD5-4F00-BF9D-A9E26B7152BF}"/>
                </a:ext>
              </a:extLst>
            </p:cNvPr>
            <p:cNvGrpSpPr/>
            <p:nvPr/>
          </p:nvGrpSpPr>
          <p:grpSpPr>
            <a:xfrm>
              <a:off x="2394896" y="2880502"/>
              <a:ext cx="1832658" cy="2037687"/>
              <a:chOff x="2350906" y="2626718"/>
              <a:chExt cx="2089184" cy="2478017"/>
            </a:xfrm>
          </p:grpSpPr>
          <p:cxnSp>
            <p:nvCxnSpPr>
              <p:cNvPr id="114" name="Straight Connector 113">
                <a:extLst>
                  <a:ext uri="{FF2B5EF4-FFF2-40B4-BE49-F238E27FC236}">
                    <a16:creationId xmlns:a16="http://schemas.microsoft.com/office/drawing/2014/main" id="{031F6B8F-30A7-4E96-8602-C16CB0766E13}"/>
                  </a:ext>
                </a:extLst>
              </p:cNvPr>
              <p:cNvCxnSpPr>
                <a:cxnSpLocks/>
              </p:cNvCxnSpPr>
              <p:nvPr/>
            </p:nvCxnSpPr>
            <p:spPr>
              <a:xfrm>
                <a:off x="2701925" y="3363459"/>
                <a:ext cx="253508" cy="324863"/>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76A6848-17C1-4D9B-8B2E-E519F1C17910}"/>
                  </a:ext>
                </a:extLst>
              </p:cNvPr>
              <p:cNvCxnSpPr>
                <a:cxnSpLocks/>
                <a:stCxn id="140" idx="3"/>
              </p:cNvCxnSpPr>
              <p:nvPr/>
            </p:nvCxnSpPr>
            <p:spPr>
              <a:xfrm flipH="1">
                <a:off x="2701926" y="4149444"/>
                <a:ext cx="219310" cy="223665"/>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F7CB51D-27A0-4518-900F-58A5B7F5D116}"/>
                  </a:ext>
                </a:extLst>
              </p:cNvPr>
              <p:cNvCxnSpPr>
                <a:cxnSpLocks/>
              </p:cNvCxnSpPr>
              <p:nvPr/>
            </p:nvCxnSpPr>
            <p:spPr>
              <a:xfrm>
                <a:off x="3884291" y="4115515"/>
                <a:ext cx="240034" cy="257594"/>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70847F2-B93F-4957-8F1E-CF7105A9D491}"/>
                  </a:ext>
                </a:extLst>
              </p:cNvPr>
              <p:cNvCxnSpPr>
                <a:cxnSpLocks/>
              </p:cNvCxnSpPr>
              <p:nvPr/>
            </p:nvCxnSpPr>
            <p:spPr>
              <a:xfrm flipH="1">
                <a:off x="3884291" y="3363459"/>
                <a:ext cx="240034" cy="318376"/>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7520B50-98BE-40F6-BA48-9246DDC035A4}"/>
                  </a:ext>
                </a:extLst>
              </p:cNvPr>
              <p:cNvGrpSpPr/>
              <p:nvPr/>
            </p:nvGrpSpPr>
            <p:grpSpPr>
              <a:xfrm>
                <a:off x="2906556" y="3171250"/>
                <a:ext cx="1016388" cy="1438898"/>
                <a:chOff x="2611281" y="2512891"/>
                <a:chExt cx="1016388" cy="1438898"/>
              </a:xfrm>
            </p:grpSpPr>
            <p:grpSp>
              <p:nvGrpSpPr>
                <p:cNvPr id="127" name="Group 126">
                  <a:extLst>
                    <a:ext uri="{FF2B5EF4-FFF2-40B4-BE49-F238E27FC236}">
                      <a16:creationId xmlns:a16="http://schemas.microsoft.com/office/drawing/2014/main" id="{6C8FF104-5B9A-4D1A-8527-F4ED0E9E6BF8}"/>
                    </a:ext>
                  </a:extLst>
                </p:cNvPr>
                <p:cNvGrpSpPr/>
                <p:nvPr/>
              </p:nvGrpSpPr>
              <p:grpSpPr>
                <a:xfrm rot="2668806">
                  <a:off x="2787570" y="2674174"/>
                  <a:ext cx="672553" cy="672553"/>
                  <a:chOff x="2789783" y="2674174"/>
                  <a:chExt cx="672553" cy="672553"/>
                </a:xfrm>
                <a:solidFill>
                  <a:schemeClr val="accent1"/>
                </a:solidFill>
              </p:grpSpPr>
              <p:cxnSp>
                <p:nvCxnSpPr>
                  <p:cNvPr id="145" name="Straight Connector 144">
                    <a:extLst>
                      <a:ext uri="{FF2B5EF4-FFF2-40B4-BE49-F238E27FC236}">
                        <a16:creationId xmlns:a16="http://schemas.microsoft.com/office/drawing/2014/main" id="{37C63225-7340-45F1-B949-20745DB5243E}"/>
                      </a:ext>
                    </a:extLst>
                  </p:cNvPr>
                  <p:cNvCxnSpPr>
                    <a:cxnSpLocks/>
                  </p:cNvCxnSpPr>
                  <p:nvPr/>
                </p:nvCxnSpPr>
                <p:spPr>
                  <a:xfrm>
                    <a:off x="2789783" y="2688986"/>
                    <a:ext cx="672553" cy="0"/>
                  </a:xfrm>
                  <a:prstGeom prst="line">
                    <a:avLst/>
                  </a:prstGeom>
                  <a:grpFill/>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5DE1FA2-4815-4138-B8FB-043E06202537}"/>
                      </a:ext>
                    </a:extLst>
                  </p:cNvPr>
                  <p:cNvCxnSpPr>
                    <a:cxnSpLocks/>
                  </p:cNvCxnSpPr>
                  <p:nvPr/>
                </p:nvCxnSpPr>
                <p:spPr>
                  <a:xfrm>
                    <a:off x="2789783" y="3334307"/>
                    <a:ext cx="672553" cy="0"/>
                  </a:xfrm>
                  <a:prstGeom prst="line">
                    <a:avLst/>
                  </a:prstGeom>
                  <a:grpFill/>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9160A5B-EC1B-485B-879D-47B4BC707988}"/>
                      </a:ext>
                    </a:extLst>
                  </p:cNvPr>
                  <p:cNvCxnSpPr>
                    <a:cxnSpLocks/>
                  </p:cNvCxnSpPr>
                  <p:nvPr/>
                </p:nvCxnSpPr>
                <p:spPr>
                  <a:xfrm rot="5400000">
                    <a:off x="2465936" y="3010451"/>
                    <a:ext cx="672553" cy="0"/>
                  </a:xfrm>
                  <a:prstGeom prst="line">
                    <a:avLst/>
                  </a:prstGeom>
                  <a:grpFill/>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D2F68A8-2978-4FD1-8C5A-B5D1E594BC17}"/>
                      </a:ext>
                    </a:extLst>
                  </p:cNvPr>
                  <p:cNvCxnSpPr>
                    <a:cxnSpLocks/>
                  </p:cNvCxnSpPr>
                  <p:nvPr/>
                </p:nvCxnSpPr>
                <p:spPr>
                  <a:xfrm rot="5400000">
                    <a:off x="3113808" y="3010451"/>
                    <a:ext cx="672553" cy="0"/>
                  </a:xfrm>
                  <a:prstGeom prst="line">
                    <a:avLst/>
                  </a:prstGeom>
                  <a:grpFill/>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667F5911-E346-4DE4-AA5D-822DD4A3D03B}"/>
                    </a:ext>
                  </a:extLst>
                </p:cNvPr>
                <p:cNvGrpSpPr/>
                <p:nvPr/>
              </p:nvGrpSpPr>
              <p:grpSpPr>
                <a:xfrm rot="2668806">
                  <a:off x="2787570" y="3125426"/>
                  <a:ext cx="672553" cy="672553"/>
                  <a:chOff x="2789783" y="2674174"/>
                  <a:chExt cx="672553" cy="672553"/>
                </a:xfrm>
                <a:solidFill>
                  <a:schemeClr val="accent1"/>
                </a:solidFill>
              </p:grpSpPr>
              <p:cxnSp>
                <p:nvCxnSpPr>
                  <p:cNvPr id="141" name="Straight Connector 140">
                    <a:extLst>
                      <a:ext uri="{FF2B5EF4-FFF2-40B4-BE49-F238E27FC236}">
                        <a16:creationId xmlns:a16="http://schemas.microsoft.com/office/drawing/2014/main" id="{A746CBA6-0CC3-4583-96AB-A6B123D55A54}"/>
                      </a:ext>
                    </a:extLst>
                  </p:cNvPr>
                  <p:cNvCxnSpPr>
                    <a:cxnSpLocks/>
                  </p:cNvCxnSpPr>
                  <p:nvPr/>
                </p:nvCxnSpPr>
                <p:spPr>
                  <a:xfrm>
                    <a:off x="2789783" y="2688986"/>
                    <a:ext cx="672553" cy="0"/>
                  </a:xfrm>
                  <a:prstGeom prst="line">
                    <a:avLst/>
                  </a:prstGeom>
                  <a:grpFill/>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9987CFE-4ECE-4073-AA0D-5A4BB64A5D5F}"/>
                      </a:ext>
                    </a:extLst>
                  </p:cNvPr>
                  <p:cNvCxnSpPr>
                    <a:cxnSpLocks/>
                  </p:cNvCxnSpPr>
                  <p:nvPr/>
                </p:nvCxnSpPr>
                <p:spPr>
                  <a:xfrm>
                    <a:off x="2789783" y="3334307"/>
                    <a:ext cx="672553" cy="0"/>
                  </a:xfrm>
                  <a:prstGeom prst="line">
                    <a:avLst/>
                  </a:prstGeom>
                  <a:grpFill/>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8FB44F7-446D-424D-8DDF-4BFE71B80E06}"/>
                      </a:ext>
                    </a:extLst>
                  </p:cNvPr>
                  <p:cNvCxnSpPr>
                    <a:cxnSpLocks/>
                  </p:cNvCxnSpPr>
                  <p:nvPr/>
                </p:nvCxnSpPr>
                <p:spPr>
                  <a:xfrm rot="5400000">
                    <a:off x="2465936" y="3010451"/>
                    <a:ext cx="672553" cy="0"/>
                  </a:xfrm>
                  <a:prstGeom prst="line">
                    <a:avLst/>
                  </a:prstGeom>
                  <a:grpFill/>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BF3846E-016E-4CBC-AD1A-705C1BDAA195}"/>
                      </a:ext>
                    </a:extLst>
                  </p:cNvPr>
                  <p:cNvCxnSpPr>
                    <a:cxnSpLocks/>
                  </p:cNvCxnSpPr>
                  <p:nvPr/>
                </p:nvCxnSpPr>
                <p:spPr>
                  <a:xfrm rot="5400000">
                    <a:off x="3113808" y="3010451"/>
                    <a:ext cx="672553" cy="0"/>
                  </a:xfrm>
                  <a:prstGeom prst="line">
                    <a:avLst/>
                  </a:prstGeom>
                  <a:grpFill/>
                  <a:ln w="285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BD60E6F4-BE0F-43CE-97B3-D948678537D6}"/>
                    </a:ext>
                  </a:extLst>
                </p:cNvPr>
                <p:cNvCxnSpPr/>
                <p:nvPr/>
              </p:nvCxnSpPr>
              <p:spPr>
                <a:xfrm>
                  <a:off x="3119419" y="2571750"/>
                  <a:ext cx="0" cy="423114"/>
                </a:xfrm>
                <a:prstGeom prst="line">
                  <a:avLst/>
                </a:prstGeom>
                <a:ln>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1FAE573-5F8E-4039-9CAD-947B99761E4C}"/>
                    </a:ext>
                  </a:extLst>
                </p:cNvPr>
                <p:cNvCxnSpPr/>
                <p:nvPr/>
              </p:nvCxnSpPr>
              <p:spPr>
                <a:xfrm>
                  <a:off x="3596141" y="3016704"/>
                  <a:ext cx="0" cy="423114"/>
                </a:xfrm>
                <a:prstGeom prst="line">
                  <a:avLst/>
                </a:prstGeom>
                <a:ln>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1AAFD45-0F19-42CC-8F8C-F3DEADBA8D98}"/>
                    </a:ext>
                  </a:extLst>
                </p:cNvPr>
                <p:cNvCxnSpPr/>
                <p:nvPr/>
              </p:nvCxnSpPr>
              <p:spPr>
                <a:xfrm>
                  <a:off x="2652239" y="3029963"/>
                  <a:ext cx="0" cy="423114"/>
                </a:xfrm>
                <a:prstGeom prst="line">
                  <a:avLst/>
                </a:prstGeom>
                <a:ln>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DA8BCE3-8875-4B18-BE6D-931D5CE31E92}"/>
                    </a:ext>
                  </a:extLst>
                </p:cNvPr>
                <p:cNvCxnSpPr/>
                <p:nvPr/>
              </p:nvCxnSpPr>
              <p:spPr>
                <a:xfrm>
                  <a:off x="3128400" y="3477178"/>
                  <a:ext cx="0" cy="423114"/>
                </a:xfrm>
                <a:prstGeom prst="line">
                  <a:avLst/>
                </a:prstGeom>
                <a:ln>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133" name="Flowchart: Connector 132">
                  <a:extLst>
                    <a:ext uri="{FF2B5EF4-FFF2-40B4-BE49-F238E27FC236}">
                      <a16:creationId xmlns:a16="http://schemas.microsoft.com/office/drawing/2014/main" id="{FA725434-4F1E-482C-8CCB-C33A7D4E2325}"/>
                    </a:ext>
                  </a:extLst>
                </p:cNvPr>
                <p:cNvSpPr/>
                <p:nvPr/>
              </p:nvSpPr>
              <p:spPr bwMode="gray">
                <a:xfrm>
                  <a:off x="3073699" y="2512891"/>
                  <a:ext cx="91440" cy="91440"/>
                </a:xfrm>
                <a:prstGeom prst="flowChartConnector">
                  <a:avLst/>
                </a:prstGeom>
                <a:solidFill>
                  <a:srgbClr val="26890D"/>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134" name="Flowchart: Connector 133">
                  <a:extLst>
                    <a:ext uri="{FF2B5EF4-FFF2-40B4-BE49-F238E27FC236}">
                      <a16:creationId xmlns:a16="http://schemas.microsoft.com/office/drawing/2014/main" id="{B1849F7A-C139-4CEC-870F-46DF4F96301B}"/>
                    </a:ext>
                  </a:extLst>
                </p:cNvPr>
                <p:cNvSpPr/>
                <p:nvPr/>
              </p:nvSpPr>
              <p:spPr bwMode="gray">
                <a:xfrm>
                  <a:off x="3536229" y="2957845"/>
                  <a:ext cx="91440" cy="91440"/>
                </a:xfrm>
                <a:prstGeom prst="flowChartConnector">
                  <a:avLst/>
                </a:prstGeom>
                <a:solidFill>
                  <a:srgbClr val="26890D"/>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135" name="Flowchart: Connector 134">
                  <a:extLst>
                    <a:ext uri="{FF2B5EF4-FFF2-40B4-BE49-F238E27FC236}">
                      <a16:creationId xmlns:a16="http://schemas.microsoft.com/office/drawing/2014/main" id="{366DB361-D3DB-4F32-888B-37BB08C7D6AD}"/>
                    </a:ext>
                  </a:extLst>
                </p:cNvPr>
                <p:cNvSpPr/>
                <p:nvPr/>
              </p:nvSpPr>
              <p:spPr bwMode="gray">
                <a:xfrm>
                  <a:off x="3531690" y="3408167"/>
                  <a:ext cx="91440" cy="91440"/>
                </a:xfrm>
                <a:prstGeom prst="flowChartConnector">
                  <a:avLst/>
                </a:prstGeom>
                <a:solidFill>
                  <a:srgbClr val="26890D"/>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136" name="Flowchart: Connector 135">
                  <a:extLst>
                    <a:ext uri="{FF2B5EF4-FFF2-40B4-BE49-F238E27FC236}">
                      <a16:creationId xmlns:a16="http://schemas.microsoft.com/office/drawing/2014/main" id="{5AE42267-5E8A-45B1-96B4-F612EDA796F3}"/>
                    </a:ext>
                  </a:extLst>
                </p:cNvPr>
                <p:cNvSpPr/>
                <p:nvPr/>
              </p:nvSpPr>
              <p:spPr bwMode="gray">
                <a:xfrm>
                  <a:off x="3082680" y="3860349"/>
                  <a:ext cx="91440" cy="91440"/>
                </a:xfrm>
                <a:prstGeom prst="flowChartConnector">
                  <a:avLst/>
                </a:prstGeom>
                <a:solidFill>
                  <a:srgbClr val="26890D"/>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137" name="Flowchart: Connector 136">
                  <a:extLst>
                    <a:ext uri="{FF2B5EF4-FFF2-40B4-BE49-F238E27FC236}">
                      <a16:creationId xmlns:a16="http://schemas.microsoft.com/office/drawing/2014/main" id="{F4C0A0D0-ABC2-4977-9D5F-7C32E77D5A21}"/>
                    </a:ext>
                  </a:extLst>
                </p:cNvPr>
                <p:cNvSpPr/>
                <p:nvPr/>
              </p:nvSpPr>
              <p:spPr bwMode="gray">
                <a:xfrm>
                  <a:off x="3080708" y="3404664"/>
                  <a:ext cx="91440" cy="91440"/>
                </a:xfrm>
                <a:prstGeom prst="flowChartConnector">
                  <a:avLst/>
                </a:prstGeom>
                <a:solidFill>
                  <a:srgbClr val="26890D"/>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138" name="Flowchart: Connector 137">
                  <a:extLst>
                    <a:ext uri="{FF2B5EF4-FFF2-40B4-BE49-F238E27FC236}">
                      <a16:creationId xmlns:a16="http://schemas.microsoft.com/office/drawing/2014/main" id="{F586F7D5-BF1E-4A61-BBD5-4A5454C83B57}"/>
                    </a:ext>
                  </a:extLst>
                </p:cNvPr>
                <p:cNvSpPr/>
                <p:nvPr/>
              </p:nvSpPr>
              <p:spPr bwMode="gray">
                <a:xfrm>
                  <a:off x="3072414" y="2966768"/>
                  <a:ext cx="91440" cy="91440"/>
                </a:xfrm>
                <a:prstGeom prst="flowChartConnector">
                  <a:avLst/>
                </a:prstGeom>
                <a:solidFill>
                  <a:srgbClr val="26890D"/>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139" name="Flowchart: Connector 138">
                  <a:extLst>
                    <a:ext uri="{FF2B5EF4-FFF2-40B4-BE49-F238E27FC236}">
                      <a16:creationId xmlns:a16="http://schemas.microsoft.com/office/drawing/2014/main" id="{30F39E62-7057-4094-ABDE-9BC5B57E1EA2}"/>
                    </a:ext>
                  </a:extLst>
                </p:cNvPr>
                <p:cNvSpPr/>
                <p:nvPr/>
              </p:nvSpPr>
              <p:spPr bwMode="gray">
                <a:xfrm>
                  <a:off x="2611281" y="2965275"/>
                  <a:ext cx="91440" cy="91440"/>
                </a:xfrm>
                <a:prstGeom prst="flowChartConnector">
                  <a:avLst/>
                </a:prstGeom>
                <a:solidFill>
                  <a:srgbClr val="26890D"/>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140" name="Flowchart: Connector 139">
                  <a:extLst>
                    <a:ext uri="{FF2B5EF4-FFF2-40B4-BE49-F238E27FC236}">
                      <a16:creationId xmlns:a16="http://schemas.microsoft.com/office/drawing/2014/main" id="{A6BA7B2D-4C58-4E83-A9B0-950725EEB3D9}"/>
                    </a:ext>
                  </a:extLst>
                </p:cNvPr>
                <p:cNvSpPr/>
                <p:nvPr/>
              </p:nvSpPr>
              <p:spPr bwMode="gray">
                <a:xfrm>
                  <a:off x="2612570" y="3413036"/>
                  <a:ext cx="91440" cy="91440"/>
                </a:xfrm>
                <a:prstGeom prst="flowChartConnector">
                  <a:avLst/>
                </a:prstGeom>
                <a:solidFill>
                  <a:srgbClr val="26890D"/>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grpSp>
          <p:cxnSp>
            <p:nvCxnSpPr>
              <p:cNvPr id="119" name="Straight Connector 118">
                <a:extLst>
                  <a:ext uri="{FF2B5EF4-FFF2-40B4-BE49-F238E27FC236}">
                    <a16:creationId xmlns:a16="http://schemas.microsoft.com/office/drawing/2014/main" id="{D9F1D84D-C228-43F5-B0D1-4F5808484690}"/>
                  </a:ext>
                </a:extLst>
              </p:cNvPr>
              <p:cNvCxnSpPr>
                <a:cxnSpLocks/>
              </p:cNvCxnSpPr>
              <p:nvPr/>
            </p:nvCxnSpPr>
            <p:spPr>
              <a:xfrm>
                <a:off x="3414694" y="2988809"/>
                <a:ext cx="0" cy="182441"/>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5A8FFC2-312A-4D7F-A615-F8420CCF052A}"/>
                  </a:ext>
                </a:extLst>
              </p:cNvPr>
              <p:cNvCxnSpPr>
                <a:cxnSpLocks/>
              </p:cNvCxnSpPr>
              <p:nvPr/>
            </p:nvCxnSpPr>
            <p:spPr>
              <a:xfrm>
                <a:off x="3423675" y="4610148"/>
                <a:ext cx="0" cy="124911"/>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21" name="Freeform 765">
                <a:extLst>
                  <a:ext uri="{FF2B5EF4-FFF2-40B4-BE49-F238E27FC236}">
                    <a16:creationId xmlns:a16="http://schemas.microsoft.com/office/drawing/2014/main" id="{63459DE9-4887-4B17-917F-CA50E2753846}"/>
                  </a:ext>
                </a:extLst>
              </p:cNvPr>
              <p:cNvSpPr>
                <a:spLocks noChangeAspect="1" noEditPoints="1"/>
              </p:cNvSpPr>
              <p:nvPr/>
            </p:nvSpPr>
            <p:spPr bwMode="auto">
              <a:xfrm>
                <a:off x="3228571" y="2626718"/>
                <a:ext cx="369676" cy="369676"/>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solidFill>
                <a:srgbClr val="26890D"/>
              </a:solidFill>
              <a:ln>
                <a:noFill/>
              </a:ln>
            </p:spPr>
            <p:txBody>
              <a:bodyPr vert="horz" wrap="square" lIns="182880" tIns="91440" rIns="182880" bIns="91440" numCol="1" anchor="t" anchorCtr="0" compatLnSpc="1">
                <a:prstTxWarp prst="textNoShape">
                  <a:avLst/>
                </a:prstTxWarp>
              </a:bodyPr>
              <a:lstStyle/>
              <a:p>
                <a:pPr defTabSz="2438340">
                  <a:defRPr/>
                </a:pPr>
                <a:endParaRPr lang="en-CA" sz="4800">
                  <a:solidFill>
                    <a:prstClr val="black"/>
                  </a:solidFill>
                  <a:latin typeface="Verdana"/>
                </a:endParaRPr>
              </a:p>
            </p:txBody>
          </p:sp>
          <p:sp>
            <p:nvSpPr>
              <p:cNvPr id="122" name="Freeform 765">
                <a:extLst>
                  <a:ext uri="{FF2B5EF4-FFF2-40B4-BE49-F238E27FC236}">
                    <a16:creationId xmlns:a16="http://schemas.microsoft.com/office/drawing/2014/main" id="{57E7AB09-9471-408E-A3F5-6F9635EF395B}"/>
                  </a:ext>
                </a:extLst>
              </p:cNvPr>
              <p:cNvSpPr>
                <a:spLocks noChangeAspect="1" noEditPoints="1"/>
              </p:cNvSpPr>
              <p:nvPr/>
            </p:nvSpPr>
            <p:spPr bwMode="auto">
              <a:xfrm>
                <a:off x="4070414" y="3069047"/>
                <a:ext cx="369676" cy="369676"/>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solidFill>
                <a:srgbClr val="26890D"/>
              </a:solidFill>
              <a:ln>
                <a:noFill/>
              </a:ln>
            </p:spPr>
            <p:txBody>
              <a:bodyPr vert="horz" wrap="square" lIns="182880" tIns="91440" rIns="182880" bIns="91440" numCol="1" anchor="t" anchorCtr="0" compatLnSpc="1">
                <a:prstTxWarp prst="textNoShape">
                  <a:avLst/>
                </a:prstTxWarp>
              </a:bodyPr>
              <a:lstStyle/>
              <a:p>
                <a:pPr defTabSz="2438340">
                  <a:defRPr/>
                </a:pPr>
                <a:endParaRPr lang="en-CA" sz="4800">
                  <a:solidFill>
                    <a:prstClr val="black"/>
                  </a:solidFill>
                  <a:latin typeface="Verdana"/>
                </a:endParaRPr>
              </a:p>
            </p:txBody>
          </p:sp>
          <p:sp>
            <p:nvSpPr>
              <p:cNvPr id="123" name="Freeform 765">
                <a:extLst>
                  <a:ext uri="{FF2B5EF4-FFF2-40B4-BE49-F238E27FC236}">
                    <a16:creationId xmlns:a16="http://schemas.microsoft.com/office/drawing/2014/main" id="{4D2FBF44-4FE2-4EC1-ADCA-15F8E23BF9E8}"/>
                  </a:ext>
                </a:extLst>
              </p:cNvPr>
              <p:cNvSpPr>
                <a:spLocks noChangeAspect="1" noEditPoints="1"/>
              </p:cNvSpPr>
              <p:nvPr/>
            </p:nvSpPr>
            <p:spPr bwMode="auto">
              <a:xfrm>
                <a:off x="4070414" y="4237726"/>
                <a:ext cx="369676" cy="369676"/>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solidFill>
                <a:srgbClr val="26890D"/>
              </a:solidFill>
              <a:ln>
                <a:noFill/>
              </a:ln>
            </p:spPr>
            <p:txBody>
              <a:bodyPr vert="horz" wrap="square" lIns="182880" tIns="91440" rIns="182880" bIns="91440" numCol="1" anchor="t" anchorCtr="0" compatLnSpc="1">
                <a:prstTxWarp prst="textNoShape">
                  <a:avLst/>
                </a:prstTxWarp>
              </a:bodyPr>
              <a:lstStyle/>
              <a:p>
                <a:pPr defTabSz="2438340">
                  <a:defRPr/>
                </a:pPr>
                <a:endParaRPr lang="en-CA" sz="4800">
                  <a:solidFill>
                    <a:prstClr val="black"/>
                  </a:solidFill>
                  <a:latin typeface="Verdana"/>
                </a:endParaRPr>
              </a:p>
            </p:txBody>
          </p:sp>
          <p:sp>
            <p:nvSpPr>
              <p:cNvPr id="124" name="Freeform 765">
                <a:extLst>
                  <a:ext uri="{FF2B5EF4-FFF2-40B4-BE49-F238E27FC236}">
                    <a16:creationId xmlns:a16="http://schemas.microsoft.com/office/drawing/2014/main" id="{6E7EA426-6594-4981-B286-D67D4DE64DF9}"/>
                  </a:ext>
                </a:extLst>
              </p:cNvPr>
              <p:cNvSpPr>
                <a:spLocks noChangeAspect="1" noEditPoints="1"/>
              </p:cNvSpPr>
              <p:nvPr/>
            </p:nvSpPr>
            <p:spPr bwMode="auto">
              <a:xfrm>
                <a:off x="3228571" y="4735059"/>
                <a:ext cx="369676" cy="369676"/>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solidFill>
                <a:srgbClr val="26890D"/>
              </a:solidFill>
              <a:ln>
                <a:noFill/>
              </a:ln>
            </p:spPr>
            <p:txBody>
              <a:bodyPr vert="horz" wrap="square" lIns="182880" tIns="91440" rIns="182880" bIns="91440" numCol="1" anchor="t" anchorCtr="0" compatLnSpc="1">
                <a:prstTxWarp prst="textNoShape">
                  <a:avLst/>
                </a:prstTxWarp>
              </a:bodyPr>
              <a:lstStyle/>
              <a:p>
                <a:pPr defTabSz="2438340">
                  <a:defRPr/>
                </a:pPr>
                <a:endParaRPr lang="en-CA" sz="4800">
                  <a:solidFill>
                    <a:prstClr val="black"/>
                  </a:solidFill>
                  <a:latin typeface="Verdana"/>
                </a:endParaRPr>
              </a:p>
            </p:txBody>
          </p:sp>
          <p:sp>
            <p:nvSpPr>
              <p:cNvPr id="125" name="Freeform 765">
                <a:extLst>
                  <a:ext uri="{FF2B5EF4-FFF2-40B4-BE49-F238E27FC236}">
                    <a16:creationId xmlns:a16="http://schemas.microsoft.com/office/drawing/2014/main" id="{1E646D20-4894-47B9-84F2-BB34044D0D72}"/>
                  </a:ext>
                </a:extLst>
              </p:cNvPr>
              <p:cNvSpPr>
                <a:spLocks noChangeAspect="1" noEditPoints="1"/>
              </p:cNvSpPr>
              <p:nvPr/>
            </p:nvSpPr>
            <p:spPr bwMode="auto">
              <a:xfrm>
                <a:off x="2350906" y="4203647"/>
                <a:ext cx="369676" cy="369676"/>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solidFill>
                <a:srgbClr val="26890D"/>
              </a:solidFill>
              <a:ln>
                <a:noFill/>
              </a:ln>
            </p:spPr>
            <p:txBody>
              <a:bodyPr vert="horz" wrap="square" lIns="182880" tIns="91440" rIns="182880" bIns="91440" numCol="1" anchor="t" anchorCtr="0" compatLnSpc="1">
                <a:prstTxWarp prst="textNoShape">
                  <a:avLst/>
                </a:prstTxWarp>
              </a:bodyPr>
              <a:lstStyle/>
              <a:p>
                <a:pPr defTabSz="2438340">
                  <a:defRPr/>
                </a:pPr>
                <a:endParaRPr lang="en-CA" sz="4800">
                  <a:solidFill>
                    <a:prstClr val="black"/>
                  </a:solidFill>
                  <a:latin typeface="Verdana"/>
                </a:endParaRPr>
              </a:p>
            </p:txBody>
          </p:sp>
          <p:sp>
            <p:nvSpPr>
              <p:cNvPr id="126" name="Freeform 765">
                <a:extLst>
                  <a:ext uri="{FF2B5EF4-FFF2-40B4-BE49-F238E27FC236}">
                    <a16:creationId xmlns:a16="http://schemas.microsoft.com/office/drawing/2014/main" id="{ACFBAE10-2E90-4AB5-BADB-1D08B4F8F924}"/>
                  </a:ext>
                </a:extLst>
              </p:cNvPr>
              <p:cNvSpPr>
                <a:spLocks noChangeAspect="1" noEditPoints="1"/>
              </p:cNvSpPr>
              <p:nvPr/>
            </p:nvSpPr>
            <p:spPr bwMode="auto">
              <a:xfrm>
                <a:off x="2361369" y="3069047"/>
                <a:ext cx="369676" cy="369676"/>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solidFill>
                <a:srgbClr val="26890D"/>
              </a:solidFill>
              <a:ln>
                <a:noFill/>
              </a:ln>
            </p:spPr>
            <p:txBody>
              <a:bodyPr vert="horz" wrap="square" lIns="182880" tIns="91440" rIns="182880" bIns="91440" numCol="1" anchor="t" anchorCtr="0" compatLnSpc="1">
                <a:prstTxWarp prst="textNoShape">
                  <a:avLst/>
                </a:prstTxWarp>
              </a:bodyPr>
              <a:lstStyle/>
              <a:p>
                <a:pPr defTabSz="2438340">
                  <a:defRPr/>
                </a:pPr>
                <a:endParaRPr lang="en-CA" sz="4800">
                  <a:solidFill>
                    <a:prstClr val="black"/>
                  </a:solidFill>
                  <a:latin typeface="Verdana"/>
                </a:endParaRPr>
              </a:p>
            </p:txBody>
          </p:sp>
        </p:grpSp>
        <p:sp>
          <p:nvSpPr>
            <p:cNvPr id="108" name="object 16">
              <a:extLst>
                <a:ext uri="{FF2B5EF4-FFF2-40B4-BE49-F238E27FC236}">
                  <a16:creationId xmlns:a16="http://schemas.microsoft.com/office/drawing/2014/main" id="{F07A2D60-2A7B-4F75-ADE5-E1FD987F3AA7}"/>
                </a:ext>
              </a:extLst>
            </p:cNvPr>
            <p:cNvSpPr txBox="1"/>
            <p:nvPr/>
          </p:nvSpPr>
          <p:spPr>
            <a:xfrm>
              <a:off x="2300694" y="2339841"/>
              <a:ext cx="2131139" cy="443070"/>
            </a:xfrm>
            <a:prstGeom prst="rect">
              <a:avLst/>
            </a:prstGeom>
            <a:noFill/>
            <a:ln>
              <a:noFill/>
            </a:ln>
          </p:spPr>
          <p:txBody>
            <a:bodyPr vert="horz" wrap="square" lIns="0" tIns="24130" rIns="0" bIns="0" rtlCol="0">
              <a:spAutoFit/>
            </a:bodyPr>
            <a:lstStyle/>
            <a:p>
              <a:pPr marL="25400" algn="ctr" defTabSz="1828800">
                <a:spcBef>
                  <a:spcPts val="190"/>
                </a:spcBef>
              </a:pPr>
              <a:r>
                <a:rPr lang="en-US" sz="2800" b="1" spc="120">
                  <a:solidFill>
                    <a:prstClr val="white"/>
                  </a:solidFill>
                  <a:latin typeface="Calibri (headings)"/>
                  <a:ea typeface="Open Sans" panose="020B0606030504020204" pitchFamily="34" charset="0"/>
                  <a:cs typeface="Open Sans" panose="020B0606030504020204" pitchFamily="34" charset="0"/>
                </a:rPr>
                <a:t>PAYMENT INFRASTRUCTURE</a:t>
              </a:r>
              <a:endParaRPr sz="2800">
                <a:solidFill>
                  <a:prstClr val="white"/>
                </a:solidFill>
                <a:latin typeface="Calibri (headings)"/>
                <a:ea typeface="Open Sans" panose="020B0606030504020204" pitchFamily="34" charset="0"/>
                <a:cs typeface="Open Sans" panose="020B0606030504020204" pitchFamily="34" charset="0"/>
              </a:endParaRPr>
            </a:p>
          </p:txBody>
        </p:sp>
        <p:sp>
          <p:nvSpPr>
            <p:cNvPr id="109" name="object 16">
              <a:extLst>
                <a:ext uri="{FF2B5EF4-FFF2-40B4-BE49-F238E27FC236}">
                  <a16:creationId xmlns:a16="http://schemas.microsoft.com/office/drawing/2014/main" id="{120A5F46-3D51-40D4-92FE-CF114A75BCF3}"/>
                </a:ext>
              </a:extLst>
            </p:cNvPr>
            <p:cNvSpPr txBox="1"/>
            <p:nvPr/>
          </p:nvSpPr>
          <p:spPr>
            <a:xfrm>
              <a:off x="3649828" y="3243940"/>
              <a:ext cx="2131139" cy="227627"/>
            </a:xfrm>
            <a:prstGeom prst="rect">
              <a:avLst/>
            </a:prstGeom>
            <a:noFill/>
            <a:ln>
              <a:noFill/>
            </a:ln>
          </p:spPr>
          <p:txBody>
            <a:bodyPr vert="horz" wrap="square" lIns="0" tIns="24130" rIns="0" bIns="0" rtlCol="0">
              <a:spAutoFit/>
            </a:bodyPr>
            <a:lstStyle/>
            <a:p>
              <a:pPr marL="25400" algn="ctr" defTabSz="1828800">
                <a:spcBef>
                  <a:spcPts val="190"/>
                </a:spcBef>
              </a:pPr>
              <a:r>
                <a:rPr lang="en-US" sz="2800" b="1" spc="120">
                  <a:solidFill>
                    <a:prstClr val="white"/>
                  </a:solidFill>
                  <a:latin typeface="Calibri (headings)"/>
                  <a:ea typeface="Open Sans" panose="020B0606030504020204" pitchFamily="34" charset="0"/>
                  <a:cs typeface="Open Sans" panose="020B0606030504020204" pitchFamily="34" charset="0"/>
                </a:rPr>
                <a:t>FINTECHS</a:t>
              </a:r>
              <a:endParaRPr sz="2800">
                <a:solidFill>
                  <a:prstClr val="white"/>
                </a:solidFill>
                <a:latin typeface="Calibri (headings)"/>
                <a:ea typeface="Open Sans" panose="020B0606030504020204" pitchFamily="34" charset="0"/>
                <a:cs typeface="Open Sans" panose="020B0606030504020204" pitchFamily="34" charset="0"/>
              </a:endParaRPr>
            </a:p>
          </p:txBody>
        </p:sp>
        <p:sp>
          <p:nvSpPr>
            <p:cNvPr id="110" name="object 16">
              <a:extLst>
                <a:ext uri="{FF2B5EF4-FFF2-40B4-BE49-F238E27FC236}">
                  <a16:creationId xmlns:a16="http://schemas.microsoft.com/office/drawing/2014/main" id="{239CA221-EC4F-4B5E-BD06-D1754A7CE3E0}"/>
                </a:ext>
              </a:extLst>
            </p:cNvPr>
            <p:cNvSpPr txBox="1"/>
            <p:nvPr/>
          </p:nvSpPr>
          <p:spPr>
            <a:xfrm>
              <a:off x="4283364" y="4115445"/>
              <a:ext cx="1446284" cy="443070"/>
            </a:xfrm>
            <a:prstGeom prst="rect">
              <a:avLst/>
            </a:prstGeom>
            <a:noFill/>
            <a:ln>
              <a:noFill/>
            </a:ln>
          </p:spPr>
          <p:txBody>
            <a:bodyPr vert="horz" wrap="square" lIns="0" tIns="24130" rIns="0" bIns="0" rtlCol="0">
              <a:spAutoFit/>
            </a:bodyPr>
            <a:lstStyle/>
            <a:p>
              <a:pPr marL="25400" defTabSz="1828800">
                <a:spcBef>
                  <a:spcPts val="190"/>
                </a:spcBef>
              </a:pPr>
              <a:r>
                <a:rPr lang="en-US" sz="2800" b="1" spc="120">
                  <a:solidFill>
                    <a:prstClr val="white"/>
                  </a:solidFill>
                  <a:latin typeface="Calibri (headings)"/>
                  <a:ea typeface="Open Sans" panose="020B0606030504020204" pitchFamily="34" charset="0"/>
                  <a:cs typeface="Open Sans" panose="020B0606030504020204" pitchFamily="34" charset="0"/>
                </a:rPr>
                <a:t>COMMERCIAL BANKS</a:t>
              </a:r>
              <a:endParaRPr sz="2800">
                <a:solidFill>
                  <a:prstClr val="white"/>
                </a:solidFill>
                <a:latin typeface="Calibri (headings)"/>
                <a:ea typeface="Open Sans" panose="020B0606030504020204" pitchFamily="34" charset="0"/>
                <a:cs typeface="Open Sans" panose="020B0606030504020204" pitchFamily="34" charset="0"/>
              </a:endParaRPr>
            </a:p>
          </p:txBody>
        </p:sp>
        <p:sp>
          <p:nvSpPr>
            <p:cNvPr id="111" name="object 16">
              <a:extLst>
                <a:ext uri="{FF2B5EF4-FFF2-40B4-BE49-F238E27FC236}">
                  <a16:creationId xmlns:a16="http://schemas.microsoft.com/office/drawing/2014/main" id="{D420B69F-4E2F-435A-9D5E-9B380EFDD3CA}"/>
                </a:ext>
              </a:extLst>
            </p:cNvPr>
            <p:cNvSpPr txBox="1"/>
            <p:nvPr/>
          </p:nvSpPr>
          <p:spPr>
            <a:xfrm>
              <a:off x="2221261" y="4929868"/>
              <a:ext cx="2131139" cy="443070"/>
            </a:xfrm>
            <a:prstGeom prst="rect">
              <a:avLst/>
            </a:prstGeom>
            <a:noFill/>
            <a:ln>
              <a:noFill/>
            </a:ln>
          </p:spPr>
          <p:txBody>
            <a:bodyPr vert="horz" wrap="square" lIns="0" tIns="24130" rIns="0" bIns="0" rtlCol="0">
              <a:spAutoFit/>
            </a:bodyPr>
            <a:lstStyle/>
            <a:p>
              <a:pPr marL="25400" algn="ctr" defTabSz="1828800">
                <a:spcBef>
                  <a:spcPts val="190"/>
                </a:spcBef>
              </a:pPr>
              <a:r>
                <a:rPr lang="en-US" sz="2800" b="1" spc="120">
                  <a:solidFill>
                    <a:prstClr val="white"/>
                  </a:solidFill>
                  <a:latin typeface="Calibri (headings)"/>
                  <a:ea typeface="Open Sans" panose="020B0606030504020204" pitchFamily="34" charset="0"/>
                  <a:cs typeface="Open Sans" panose="020B0606030504020204" pitchFamily="34" charset="0"/>
                </a:rPr>
                <a:t>CENTRAL BANK DIGITAL CURRENCIES</a:t>
              </a:r>
              <a:endParaRPr sz="2800">
                <a:solidFill>
                  <a:prstClr val="white"/>
                </a:solidFill>
                <a:latin typeface="Calibri (headings)"/>
                <a:ea typeface="Open Sans" panose="020B0606030504020204" pitchFamily="34" charset="0"/>
                <a:cs typeface="Open Sans" panose="020B0606030504020204" pitchFamily="34" charset="0"/>
              </a:endParaRPr>
            </a:p>
          </p:txBody>
        </p:sp>
        <p:sp>
          <p:nvSpPr>
            <p:cNvPr id="112" name="object 16">
              <a:extLst>
                <a:ext uri="{FF2B5EF4-FFF2-40B4-BE49-F238E27FC236}">
                  <a16:creationId xmlns:a16="http://schemas.microsoft.com/office/drawing/2014/main" id="{7BF9F13E-E4AB-4842-ABAA-E59D8A4522B8}"/>
                </a:ext>
              </a:extLst>
            </p:cNvPr>
            <p:cNvSpPr txBox="1"/>
            <p:nvPr/>
          </p:nvSpPr>
          <p:spPr>
            <a:xfrm>
              <a:off x="186860" y="4104923"/>
              <a:ext cx="2131139" cy="443070"/>
            </a:xfrm>
            <a:prstGeom prst="rect">
              <a:avLst/>
            </a:prstGeom>
            <a:noFill/>
            <a:ln>
              <a:noFill/>
            </a:ln>
          </p:spPr>
          <p:txBody>
            <a:bodyPr vert="horz" wrap="square" lIns="0" tIns="24130" rIns="0" bIns="0" rtlCol="0">
              <a:spAutoFit/>
            </a:bodyPr>
            <a:lstStyle/>
            <a:p>
              <a:pPr marL="25400" algn="r" defTabSz="1828800">
                <a:spcBef>
                  <a:spcPts val="190"/>
                </a:spcBef>
              </a:pPr>
              <a:r>
                <a:rPr lang="en-US" sz="2800" b="1" spc="120">
                  <a:solidFill>
                    <a:prstClr val="white"/>
                  </a:solidFill>
                  <a:latin typeface="Calibri (headings)"/>
                  <a:ea typeface="Open Sans" panose="020B0606030504020204" pitchFamily="34" charset="0"/>
                  <a:cs typeface="Open Sans" panose="020B0606030504020204" pitchFamily="34" charset="0"/>
                </a:rPr>
                <a:t>COMMERCIAL BUSINESSES</a:t>
              </a:r>
              <a:endParaRPr sz="2800">
                <a:solidFill>
                  <a:prstClr val="white"/>
                </a:solidFill>
                <a:latin typeface="Calibri (headings)"/>
                <a:ea typeface="Open Sans" panose="020B0606030504020204" pitchFamily="34" charset="0"/>
                <a:cs typeface="Open Sans" panose="020B0606030504020204" pitchFamily="34" charset="0"/>
              </a:endParaRPr>
            </a:p>
          </p:txBody>
        </p:sp>
        <p:sp>
          <p:nvSpPr>
            <p:cNvPr id="113" name="object 16">
              <a:extLst>
                <a:ext uri="{FF2B5EF4-FFF2-40B4-BE49-F238E27FC236}">
                  <a16:creationId xmlns:a16="http://schemas.microsoft.com/office/drawing/2014/main" id="{C9C947AF-0EB0-49C0-9BA4-56BCA20CBABB}"/>
                </a:ext>
              </a:extLst>
            </p:cNvPr>
            <p:cNvSpPr txBox="1"/>
            <p:nvPr/>
          </p:nvSpPr>
          <p:spPr>
            <a:xfrm>
              <a:off x="1141566" y="3232680"/>
              <a:ext cx="1212320" cy="227627"/>
            </a:xfrm>
            <a:prstGeom prst="rect">
              <a:avLst/>
            </a:prstGeom>
            <a:noFill/>
            <a:ln>
              <a:noFill/>
            </a:ln>
          </p:spPr>
          <p:txBody>
            <a:bodyPr vert="horz" wrap="square" lIns="0" tIns="24130" rIns="0" bIns="0" rtlCol="0">
              <a:spAutoFit/>
            </a:bodyPr>
            <a:lstStyle/>
            <a:p>
              <a:pPr marL="25400" algn="r" defTabSz="1828800">
                <a:spcBef>
                  <a:spcPts val="190"/>
                </a:spcBef>
              </a:pPr>
              <a:r>
                <a:rPr lang="en-US" sz="2800" b="1" spc="120">
                  <a:solidFill>
                    <a:prstClr val="white"/>
                  </a:solidFill>
                  <a:latin typeface="Calibri (headings)"/>
                  <a:ea typeface="Open Sans" panose="020B0606030504020204" pitchFamily="34" charset="0"/>
                  <a:cs typeface="Open Sans" panose="020B0606030504020204" pitchFamily="34" charset="0"/>
                </a:rPr>
                <a:t>PLATFORMS</a:t>
              </a:r>
              <a:endParaRPr sz="2800">
                <a:solidFill>
                  <a:prstClr val="white"/>
                </a:solidFill>
                <a:latin typeface="Calibri (headings)"/>
                <a:ea typeface="Open Sans" panose="020B0606030504020204" pitchFamily="34" charset="0"/>
                <a:cs typeface="Open Sans" panose="020B0606030504020204" pitchFamily="34" charset="0"/>
              </a:endParaRPr>
            </a:p>
          </p:txBody>
        </p:sp>
      </p:grpSp>
      <p:sp>
        <p:nvSpPr>
          <p:cNvPr id="149" name="TextBox 148">
            <a:extLst>
              <a:ext uri="{FF2B5EF4-FFF2-40B4-BE49-F238E27FC236}">
                <a16:creationId xmlns:a16="http://schemas.microsoft.com/office/drawing/2014/main" id="{A7D30AE8-E0D9-4B0F-AE1D-D617C5892AAE}"/>
              </a:ext>
            </a:extLst>
          </p:cNvPr>
          <p:cNvSpPr txBox="1"/>
          <p:nvPr/>
        </p:nvSpPr>
        <p:spPr>
          <a:xfrm>
            <a:off x="5692290" y="3241422"/>
            <a:ext cx="2041902" cy="738664"/>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Enterprise Controlled</a:t>
            </a:r>
          </a:p>
        </p:txBody>
      </p:sp>
      <p:sp>
        <p:nvSpPr>
          <p:cNvPr id="150" name="TextBox 149">
            <a:extLst>
              <a:ext uri="{FF2B5EF4-FFF2-40B4-BE49-F238E27FC236}">
                <a16:creationId xmlns:a16="http://schemas.microsoft.com/office/drawing/2014/main" id="{F5656643-8311-4E07-9970-554584F895A2}"/>
              </a:ext>
            </a:extLst>
          </p:cNvPr>
          <p:cNvSpPr txBox="1"/>
          <p:nvPr/>
        </p:nvSpPr>
        <p:spPr>
          <a:xfrm>
            <a:off x="8464742" y="4069110"/>
            <a:ext cx="2041902" cy="738664"/>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Decentralized Currencies</a:t>
            </a:r>
          </a:p>
        </p:txBody>
      </p:sp>
      <p:sp>
        <p:nvSpPr>
          <p:cNvPr id="151" name="TextBox 150">
            <a:extLst>
              <a:ext uri="{FF2B5EF4-FFF2-40B4-BE49-F238E27FC236}">
                <a16:creationId xmlns:a16="http://schemas.microsoft.com/office/drawing/2014/main" id="{9E7BD5EA-8A30-4470-A0D6-AD8EB4F68D68}"/>
              </a:ext>
            </a:extLst>
          </p:cNvPr>
          <p:cNvSpPr txBox="1"/>
          <p:nvPr/>
        </p:nvSpPr>
        <p:spPr>
          <a:xfrm>
            <a:off x="9921600" y="5564990"/>
            <a:ext cx="2041902" cy="369332"/>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Utility Tokens</a:t>
            </a:r>
          </a:p>
        </p:txBody>
      </p:sp>
      <p:sp>
        <p:nvSpPr>
          <p:cNvPr id="152" name="TextBox 151">
            <a:extLst>
              <a:ext uri="{FF2B5EF4-FFF2-40B4-BE49-F238E27FC236}">
                <a16:creationId xmlns:a16="http://schemas.microsoft.com/office/drawing/2014/main" id="{6426893C-4838-42F6-961C-A0CD02339DCE}"/>
              </a:ext>
            </a:extLst>
          </p:cNvPr>
          <p:cNvSpPr txBox="1"/>
          <p:nvPr/>
        </p:nvSpPr>
        <p:spPr>
          <a:xfrm>
            <a:off x="10323244" y="7482464"/>
            <a:ext cx="2041902" cy="738664"/>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Specific Asset Backed</a:t>
            </a:r>
          </a:p>
        </p:txBody>
      </p:sp>
      <p:sp>
        <p:nvSpPr>
          <p:cNvPr id="153" name="TextBox 152">
            <a:extLst>
              <a:ext uri="{FF2B5EF4-FFF2-40B4-BE49-F238E27FC236}">
                <a16:creationId xmlns:a16="http://schemas.microsoft.com/office/drawing/2014/main" id="{6510CFE6-02F8-4EA4-890A-75843D4425DB}"/>
              </a:ext>
            </a:extLst>
          </p:cNvPr>
          <p:cNvSpPr txBox="1"/>
          <p:nvPr/>
        </p:nvSpPr>
        <p:spPr>
          <a:xfrm>
            <a:off x="9762734" y="9788106"/>
            <a:ext cx="2041902" cy="738664"/>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Algorithm Driven</a:t>
            </a:r>
          </a:p>
        </p:txBody>
      </p:sp>
      <p:sp>
        <p:nvSpPr>
          <p:cNvPr id="154" name="TextBox 153">
            <a:extLst>
              <a:ext uri="{FF2B5EF4-FFF2-40B4-BE49-F238E27FC236}">
                <a16:creationId xmlns:a16="http://schemas.microsoft.com/office/drawing/2014/main" id="{869D85E3-4132-4C90-9F4A-0CB415CBAFE3}"/>
              </a:ext>
            </a:extLst>
          </p:cNvPr>
          <p:cNvSpPr txBox="1"/>
          <p:nvPr/>
        </p:nvSpPr>
        <p:spPr>
          <a:xfrm>
            <a:off x="8290942" y="11317020"/>
            <a:ext cx="2041902" cy="738664"/>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General Asset Backed</a:t>
            </a:r>
          </a:p>
        </p:txBody>
      </p:sp>
      <p:sp>
        <p:nvSpPr>
          <p:cNvPr id="155" name="TextBox 154">
            <a:extLst>
              <a:ext uri="{FF2B5EF4-FFF2-40B4-BE49-F238E27FC236}">
                <a16:creationId xmlns:a16="http://schemas.microsoft.com/office/drawing/2014/main" id="{6D846BF0-E5EF-4DAA-984E-3F7385B7C7CA}"/>
              </a:ext>
            </a:extLst>
          </p:cNvPr>
          <p:cNvSpPr txBox="1"/>
          <p:nvPr/>
        </p:nvSpPr>
        <p:spPr>
          <a:xfrm>
            <a:off x="5630324" y="12219864"/>
            <a:ext cx="2041902" cy="738664"/>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Fiat Currency Backed</a:t>
            </a:r>
          </a:p>
        </p:txBody>
      </p:sp>
      <p:sp>
        <p:nvSpPr>
          <p:cNvPr id="156" name="TextBox 155">
            <a:extLst>
              <a:ext uri="{FF2B5EF4-FFF2-40B4-BE49-F238E27FC236}">
                <a16:creationId xmlns:a16="http://schemas.microsoft.com/office/drawing/2014/main" id="{6859733D-4CBE-4349-9767-587A95EE06FA}"/>
              </a:ext>
            </a:extLst>
          </p:cNvPr>
          <p:cNvSpPr txBox="1"/>
          <p:nvPr/>
        </p:nvSpPr>
        <p:spPr>
          <a:xfrm>
            <a:off x="2506446" y="11159444"/>
            <a:ext cx="2041902" cy="369332"/>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Equity Tokens</a:t>
            </a:r>
          </a:p>
        </p:txBody>
      </p:sp>
      <p:sp>
        <p:nvSpPr>
          <p:cNvPr id="157" name="TextBox 156">
            <a:extLst>
              <a:ext uri="{FF2B5EF4-FFF2-40B4-BE49-F238E27FC236}">
                <a16:creationId xmlns:a16="http://schemas.microsoft.com/office/drawing/2014/main" id="{55E49661-528D-41DE-8E44-6644B4B11129}"/>
              </a:ext>
            </a:extLst>
          </p:cNvPr>
          <p:cNvSpPr txBox="1"/>
          <p:nvPr/>
        </p:nvSpPr>
        <p:spPr>
          <a:xfrm>
            <a:off x="853744" y="7463358"/>
            <a:ext cx="2041902" cy="369332"/>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Security Tokens</a:t>
            </a:r>
          </a:p>
        </p:txBody>
      </p:sp>
      <p:sp>
        <p:nvSpPr>
          <p:cNvPr id="158" name="TextBox 157">
            <a:extLst>
              <a:ext uri="{FF2B5EF4-FFF2-40B4-BE49-F238E27FC236}">
                <a16:creationId xmlns:a16="http://schemas.microsoft.com/office/drawing/2014/main" id="{1010B180-2FD5-4681-8AFE-02993CCEDF0C}"/>
              </a:ext>
            </a:extLst>
          </p:cNvPr>
          <p:cNvSpPr txBox="1"/>
          <p:nvPr/>
        </p:nvSpPr>
        <p:spPr>
          <a:xfrm>
            <a:off x="1992774" y="4755618"/>
            <a:ext cx="2041902" cy="738664"/>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Derivative Tokens</a:t>
            </a:r>
          </a:p>
        </p:txBody>
      </p:sp>
      <p:sp>
        <p:nvSpPr>
          <p:cNvPr id="159" name="TextBox 158">
            <a:extLst>
              <a:ext uri="{FF2B5EF4-FFF2-40B4-BE49-F238E27FC236}">
                <a16:creationId xmlns:a16="http://schemas.microsoft.com/office/drawing/2014/main" id="{E272FABA-3D6E-4DDE-AC75-C7E5D4058F2A}"/>
              </a:ext>
            </a:extLst>
          </p:cNvPr>
          <p:cNvSpPr txBox="1"/>
          <p:nvPr/>
        </p:nvSpPr>
        <p:spPr>
          <a:xfrm>
            <a:off x="1246736" y="9638406"/>
            <a:ext cx="2041902" cy="369332"/>
          </a:xfrm>
          <a:prstGeom prst="rect">
            <a:avLst/>
          </a:prstGeom>
          <a:solidFill>
            <a:schemeClr val="tx1">
              <a:alpha val="74000"/>
            </a:schemeClr>
          </a:solidFill>
        </p:spPr>
        <p:txBody>
          <a:bodyPr wrap="square" lIns="0" tIns="0" rIns="0" bIns="0" rtlCol="0">
            <a:spAutoFit/>
          </a:bodyPr>
          <a:lstStyle/>
          <a:p>
            <a:pPr algn="ctr" defTabSz="1828800">
              <a:spcBef>
                <a:spcPts val="1200"/>
              </a:spcBef>
              <a:buSzPct val="100000"/>
            </a:pPr>
            <a:r>
              <a:rPr lang="en-US" sz="2400">
                <a:solidFill>
                  <a:prstClr val="white"/>
                </a:solidFill>
                <a:latin typeface="Calibri"/>
              </a:rPr>
              <a:t>Stablecoins</a:t>
            </a:r>
          </a:p>
        </p:txBody>
      </p:sp>
      <p:sp>
        <p:nvSpPr>
          <p:cNvPr id="160" name="Oval 159">
            <a:extLst>
              <a:ext uri="{FF2B5EF4-FFF2-40B4-BE49-F238E27FC236}">
                <a16:creationId xmlns:a16="http://schemas.microsoft.com/office/drawing/2014/main" id="{F077D298-1F15-42C4-8FC1-1D1436540C7E}"/>
              </a:ext>
            </a:extLst>
          </p:cNvPr>
          <p:cNvSpPr/>
          <p:nvPr/>
        </p:nvSpPr>
        <p:spPr bwMode="gray">
          <a:xfrm>
            <a:off x="1990341" y="3496866"/>
            <a:ext cx="9144000" cy="9144000"/>
          </a:xfrm>
          <a:prstGeom prst="ellipse">
            <a:avLst/>
          </a:prstGeom>
          <a:noFill/>
          <a:ln w="19050" algn="ctr">
            <a:solidFill>
              <a:schemeClr val="bg2"/>
            </a:solidFill>
            <a:prstDash val="sysDash"/>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161" name="Oval 160">
            <a:extLst>
              <a:ext uri="{FF2B5EF4-FFF2-40B4-BE49-F238E27FC236}">
                <a16:creationId xmlns:a16="http://schemas.microsoft.com/office/drawing/2014/main" id="{6A75ECFD-503B-4D1F-980D-CFBBE7AF44BF}"/>
              </a:ext>
            </a:extLst>
          </p:cNvPr>
          <p:cNvSpPr>
            <a:spLocks noChangeAspect="1"/>
          </p:cNvSpPr>
          <p:nvPr/>
        </p:nvSpPr>
        <p:spPr>
          <a:xfrm>
            <a:off x="14763487" y="6742918"/>
            <a:ext cx="1147700" cy="11477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a:solidFill>
                <a:prstClr val="white"/>
              </a:solidFill>
              <a:latin typeface="Calibri (headings)"/>
            </a:endParaRPr>
          </a:p>
        </p:txBody>
      </p:sp>
      <p:sp>
        <p:nvSpPr>
          <p:cNvPr id="162" name="Oval 161">
            <a:extLst>
              <a:ext uri="{FF2B5EF4-FFF2-40B4-BE49-F238E27FC236}">
                <a16:creationId xmlns:a16="http://schemas.microsoft.com/office/drawing/2014/main" id="{9CEDCFD3-E37C-4D91-8CB0-9122F156D748}"/>
              </a:ext>
            </a:extLst>
          </p:cNvPr>
          <p:cNvSpPr>
            <a:spLocks noChangeAspect="1"/>
          </p:cNvSpPr>
          <p:nvPr/>
        </p:nvSpPr>
        <p:spPr>
          <a:xfrm>
            <a:off x="14763487" y="8913542"/>
            <a:ext cx="1147700" cy="11477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a:solidFill>
                <a:prstClr val="white"/>
              </a:solidFill>
              <a:latin typeface="Calibri (headings)"/>
            </a:endParaRPr>
          </a:p>
        </p:txBody>
      </p:sp>
      <p:sp>
        <p:nvSpPr>
          <p:cNvPr id="163" name="Rectangle 162">
            <a:extLst>
              <a:ext uri="{FF2B5EF4-FFF2-40B4-BE49-F238E27FC236}">
                <a16:creationId xmlns:a16="http://schemas.microsoft.com/office/drawing/2014/main" id="{8ED4A47D-7CBA-4C95-A788-59D7BF890925}"/>
              </a:ext>
            </a:extLst>
          </p:cNvPr>
          <p:cNvSpPr/>
          <p:nvPr/>
        </p:nvSpPr>
        <p:spPr bwMode="gray">
          <a:xfrm>
            <a:off x="16157481" y="11076041"/>
            <a:ext cx="7132320" cy="385970"/>
          </a:xfrm>
          <a:prstGeom prst="rect">
            <a:avLst/>
          </a:prstGeom>
          <a:noFill/>
          <a:ln w="19050" algn="ctr">
            <a:noFill/>
            <a:miter lim="800000"/>
            <a:headEnd/>
            <a:tailEnd/>
          </a:ln>
        </p:spPr>
        <p:txBody>
          <a:bodyPr wrap="square" lIns="177800" tIns="177800" rIns="177800" bIns="177800" rtlCol="0" anchor="ctr"/>
          <a:lstStyle/>
          <a:p>
            <a:pPr defTabSz="1828800">
              <a:lnSpc>
                <a:spcPct val="106000"/>
              </a:lnSpc>
              <a:defRPr/>
            </a:pPr>
            <a:r>
              <a:rPr lang="en-US" b="1">
                <a:solidFill>
                  <a:prstClr val="white"/>
                </a:solidFill>
                <a:latin typeface="Calibri (headings)"/>
                <a:cs typeface="Verdana" panose="020B0604030504040204" pitchFamily="34" charset="0"/>
              </a:rPr>
              <a:t>ADOPT DIGITAL ASSETS</a:t>
            </a:r>
          </a:p>
        </p:txBody>
      </p:sp>
      <p:sp>
        <p:nvSpPr>
          <p:cNvPr id="164" name="Rectangle 163">
            <a:extLst>
              <a:ext uri="{FF2B5EF4-FFF2-40B4-BE49-F238E27FC236}">
                <a16:creationId xmlns:a16="http://schemas.microsoft.com/office/drawing/2014/main" id="{76096EF9-39EF-4534-BCC8-4B0D2B5A4444}"/>
              </a:ext>
            </a:extLst>
          </p:cNvPr>
          <p:cNvSpPr/>
          <p:nvPr/>
        </p:nvSpPr>
        <p:spPr bwMode="gray">
          <a:xfrm>
            <a:off x="16157481" y="8626193"/>
            <a:ext cx="7132320" cy="900650"/>
          </a:xfrm>
          <a:prstGeom prst="rect">
            <a:avLst/>
          </a:prstGeom>
          <a:noFill/>
          <a:ln w="19050" algn="ctr">
            <a:noFill/>
            <a:miter lim="800000"/>
            <a:headEnd/>
            <a:tailEnd/>
          </a:ln>
        </p:spPr>
        <p:txBody>
          <a:bodyPr wrap="square" lIns="133350" tIns="133350" rIns="133350" bIns="133350" rtlCol="0" anchor="ctr"/>
          <a:lstStyle/>
          <a:p>
            <a:pPr defTabSz="1828756">
              <a:lnSpc>
                <a:spcPct val="106000"/>
              </a:lnSpc>
              <a:defRPr/>
            </a:pPr>
            <a:r>
              <a:rPr lang="en-US" b="1">
                <a:solidFill>
                  <a:prstClr val="white"/>
                </a:solidFill>
                <a:latin typeface="Calibri (headings)"/>
                <a:cs typeface="Verdana" panose="020B0604030504040204" pitchFamily="34" charset="0"/>
              </a:rPr>
              <a:t>DESIGN DIGITAL TRANSACTIONS</a:t>
            </a:r>
          </a:p>
        </p:txBody>
      </p:sp>
      <p:sp>
        <p:nvSpPr>
          <p:cNvPr id="165" name="Rectangle 164">
            <a:extLst>
              <a:ext uri="{FF2B5EF4-FFF2-40B4-BE49-F238E27FC236}">
                <a16:creationId xmlns:a16="http://schemas.microsoft.com/office/drawing/2014/main" id="{B55CEBEC-9F0E-494F-AB6F-E31E5934D057}"/>
              </a:ext>
            </a:extLst>
          </p:cNvPr>
          <p:cNvSpPr/>
          <p:nvPr/>
        </p:nvSpPr>
        <p:spPr bwMode="gray">
          <a:xfrm>
            <a:off x="16157481" y="6348889"/>
            <a:ext cx="7132320" cy="909202"/>
          </a:xfrm>
          <a:prstGeom prst="rect">
            <a:avLst/>
          </a:prstGeom>
          <a:noFill/>
          <a:ln w="19050" algn="ctr">
            <a:noFill/>
            <a:miter lim="800000"/>
            <a:headEnd/>
            <a:tailEnd/>
          </a:ln>
        </p:spPr>
        <p:txBody>
          <a:bodyPr wrap="square" lIns="133350" tIns="133350" rIns="133350" bIns="133350" rtlCol="0" anchor="ctr"/>
          <a:lstStyle/>
          <a:p>
            <a:pPr defTabSz="1828756">
              <a:lnSpc>
                <a:spcPct val="106000"/>
              </a:lnSpc>
              <a:defRPr/>
            </a:pPr>
            <a:r>
              <a:rPr lang="en-US" b="1">
                <a:solidFill>
                  <a:prstClr val="white"/>
                </a:solidFill>
                <a:latin typeface="Calibri (headings)"/>
                <a:cs typeface="Verdana" panose="020B0604030504040204" pitchFamily="34" charset="0"/>
              </a:rPr>
              <a:t>ENSURE REGULATORY COMPLIANCE</a:t>
            </a:r>
          </a:p>
        </p:txBody>
      </p:sp>
      <p:sp>
        <p:nvSpPr>
          <p:cNvPr id="166" name="Rectangle 165">
            <a:extLst>
              <a:ext uri="{FF2B5EF4-FFF2-40B4-BE49-F238E27FC236}">
                <a16:creationId xmlns:a16="http://schemas.microsoft.com/office/drawing/2014/main" id="{FAFE5140-BDD6-44A8-8F40-C9FA008E0FCA}"/>
              </a:ext>
            </a:extLst>
          </p:cNvPr>
          <p:cNvSpPr/>
          <p:nvPr/>
        </p:nvSpPr>
        <p:spPr bwMode="gray">
          <a:xfrm>
            <a:off x="16157481" y="4189593"/>
            <a:ext cx="7132320" cy="356918"/>
          </a:xfrm>
          <a:prstGeom prst="rect">
            <a:avLst/>
          </a:prstGeom>
          <a:noFill/>
          <a:ln w="19050" algn="ctr">
            <a:noFill/>
            <a:miter lim="800000"/>
            <a:headEnd/>
            <a:tailEnd/>
          </a:ln>
        </p:spPr>
        <p:txBody>
          <a:bodyPr wrap="square" lIns="133350" tIns="133350" rIns="133350" bIns="133350" rtlCol="0" anchor="ctr"/>
          <a:lstStyle/>
          <a:p>
            <a:pPr defTabSz="1828756">
              <a:lnSpc>
                <a:spcPct val="106000"/>
              </a:lnSpc>
              <a:defRPr/>
            </a:pPr>
            <a:r>
              <a:rPr lang="en-US" b="1">
                <a:solidFill>
                  <a:prstClr val="white"/>
                </a:solidFill>
                <a:latin typeface="Calibri (headings)"/>
                <a:cs typeface="Verdana" panose="020B0604030504040204" pitchFamily="34" charset="0"/>
              </a:rPr>
              <a:t>MODERNIZE BUSINESS MODELS</a:t>
            </a:r>
          </a:p>
        </p:txBody>
      </p:sp>
      <p:grpSp>
        <p:nvGrpSpPr>
          <p:cNvPr id="170" name="Group 169">
            <a:extLst>
              <a:ext uri="{FF2B5EF4-FFF2-40B4-BE49-F238E27FC236}">
                <a16:creationId xmlns:a16="http://schemas.microsoft.com/office/drawing/2014/main" id="{F0F97213-862D-4E50-A154-7970CB53DFB9}"/>
              </a:ext>
            </a:extLst>
          </p:cNvPr>
          <p:cNvGrpSpPr/>
          <p:nvPr/>
        </p:nvGrpSpPr>
        <p:grpSpPr>
          <a:xfrm>
            <a:off x="14763487" y="10931764"/>
            <a:ext cx="1147700" cy="1147700"/>
            <a:chOff x="7380950" y="5465882"/>
            <a:chExt cx="573850" cy="573850"/>
          </a:xfrm>
        </p:grpSpPr>
        <p:sp>
          <p:nvSpPr>
            <p:cNvPr id="171" name="Oval 170">
              <a:extLst>
                <a:ext uri="{FF2B5EF4-FFF2-40B4-BE49-F238E27FC236}">
                  <a16:creationId xmlns:a16="http://schemas.microsoft.com/office/drawing/2014/main" id="{0C6C19DE-685E-40EB-B1C4-518138E751E2}"/>
                </a:ext>
              </a:extLst>
            </p:cNvPr>
            <p:cNvSpPr>
              <a:spLocks noChangeAspect="1"/>
            </p:cNvSpPr>
            <p:nvPr/>
          </p:nvSpPr>
          <p:spPr>
            <a:xfrm>
              <a:off x="7380950" y="5465882"/>
              <a:ext cx="573850" cy="5738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a:solidFill>
                  <a:prstClr val="white"/>
                </a:solidFill>
                <a:latin typeface="Calibri (headings)"/>
              </a:endParaRPr>
            </a:p>
          </p:txBody>
        </p:sp>
        <p:grpSp>
          <p:nvGrpSpPr>
            <p:cNvPr id="172" name="Group 171">
              <a:extLst>
                <a:ext uri="{FF2B5EF4-FFF2-40B4-BE49-F238E27FC236}">
                  <a16:creationId xmlns:a16="http://schemas.microsoft.com/office/drawing/2014/main" id="{7ADE3A49-9C00-4559-854A-99E208779F47}"/>
                </a:ext>
              </a:extLst>
            </p:cNvPr>
            <p:cNvGrpSpPr>
              <a:grpSpLocks noChangeAspect="1"/>
            </p:cNvGrpSpPr>
            <p:nvPr/>
          </p:nvGrpSpPr>
          <p:grpSpPr>
            <a:xfrm>
              <a:off x="7528151" y="5608201"/>
              <a:ext cx="281376" cy="271520"/>
              <a:chOff x="8970963" y="1027113"/>
              <a:chExt cx="498475" cy="481013"/>
            </a:xfrm>
            <a:solidFill>
              <a:schemeClr val="bg1"/>
            </a:solidFill>
          </p:grpSpPr>
          <p:sp>
            <p:nvSpPr>
              <p:cNvPr id="173" name="Freeform 172">
                <a:extLst>
                  <a:ext uri="{FF2B5EF4-FFF2-40B4-BE49-F238E27FC236}">
                    <a16:creationId xmlns:a16="http://schemas.microsoft.com/office/drawing/2014/main" id="{2DFE2EEB-E29F-4666-B033-EFEF694BA6C0}"/>
                  </a:ext>
                </a:extLst>
              </p:cNvPr>
              <p:cNvSpPr>
                <a:spLocks/>
              </p:cNvSpPr>
              <p:nvPr/>
            </p:nvSpPr>
            <p:spPr bwMode="auto">
              <a:xfrm>
                <a:off x="8970963" y="1158876"/>
                <a:ext cx="47625" cy="136525"/>
              </a:xfrm>
              <a:custGeom>
                <a:avLst/>
                <a:gdLst>
                  <a:gd name="T0" fmla="*/ 123 w 123"/>
                  <a:gd name="T1" fmla="*/ 0 h 344"/>
                  <a:gd name="T2" fmla="*/ 123 w 123"/>
                  <a:gd name="T3" fmla="*/ 0 h 344"/>
                  <a:gd name="T4" fmla="*/ 109 w 123"/>
                  <a:gd name="T5" fmla="*/ 5 h 344"/>
                  <a:gd name="T6" fmla="*/ 97 w 123"/>
                  <a:gd name="T7" fmla="*/ 11 h 344"/>
                  <a:gd name="T8" fmla="*/ 85 w 123"/>
                  <a:gd name="T9" fmla="*/ 18 h 344"/>
                  <a:gd name="T10" fmla="*/ 73 w 123"/>
                  <a:gd name="T11" fmla="*/ 26 h 344"/>
                  <a:gd name="T12" fmla="*/ 63 w 123"/>
                  <a:gd name="T13" fmla="*/ 35 h 344"/>
                  <a:gd name="T14" fmla="*/ 53 w 123"/>
                  <a:gd name="T15" fmla="*/ 45 h 344"/>
                  <a:gd name="T16" fmla="*/ 43 w 123"/>
                  <a:gd name="T17" fmla="*/ 54 h 344"/>
                  <a:gd name="T18" fmla="*/ 35 w 123"/>
                  <a:gd name="T19" fmla="*/ 66 h 344"/>
                  <a:gd name="T20" fmla="*/ 27 w 123"/>
                  <a:gd name="T21" fmla="*/ 77 h 344"/>
                  <a:gd name="T22" fmla="*/ 21 w 123"/>
                  <a:gd name="T23" fmla="*/ 90 h 344"/>
                  <a:gd name="T24" fmla="*/ 14 w 123"/>
                  <a:gd name="T25" fmla="*/ 102 h 344"/>
                  <a:gd name="T26" fmla="*/ 10 w 123"/>
                  <a:gd name="T27" fmla="*/ 115 h 344"/>
                  <a:gd name="T28" fmla="*/ 6 w 123"/>
                  <a:gd name="T29" fmla="*/ 129 h 344"/>
                  <a:gd name="T30" fmla="*/ 3 w 123"/>
                  <a:gd name="T31" fmla="*/ 143 h 344"/>
                  <a:gd name="T32" fmla="*/ 1 w 123"/>
                  <a:gd name="T33" fmla="*/ 157 h 344"/>
                  <a:gd name="T34" fmla="*/ 0 w 123"/>
                  <a:gd name="T35" fmla="*/ 172 h 344"/>
                  <a:gd name="T36" fmla="*/ 0 w 123"/>
                  <a:gd name="T37" fmla="*/ 172 h 344"/>
                  <a:gd name="T38" fmla="*/ 1 w 123"/>
                  <a:gd name="T39" fmla="*/ 187 h 344"/>
                  <a:gd name="T40" fmla="*/ 3 w 123"/>
                  <a:gd name="T41" fmla="*/ 201 h 344"/>
                  <a:gd name="T42" fmla="*/ 6 w 123"/>
                  <a:gd name="T43" fmla="*/ 215 h 344"/>
                  <a:gd name="T44" fmla="*/ 10 w 123"/>
                  <a:gd name="T45" fmla="*/ 229 h 344"/>
                  <a:gd name="T46" fmla="*/ 14 w 123"/>
                  <a:gd name="T47" fmla="*/ 242 h 344"/>
                  <a:gd name="T48" fmla="*/ 21 w 123"/>
                  <a:gd name="T49" fmla="*/ 255 h 344"/>
                  <a:gd name="T50" fmla="*/ 27 w 123"/>
                  <a:gd name="T51" fmla="*/ 267 h 344"/>
                  <a:gd name="T52" fmla="*/ 35 w 123"/>
                  <a:gd name="T53" fmla="*/ 278 h 344"/>
                  <a:gd name="T54" fmla="*/ 43 w 123"/>
                  <a:gd name="T55" fmla="*/ 289 h 344"/>
                  <a:gd name="T56" fmla="*/ 53 w 123"/>
                  <a:gd name="T57" fmla="*/ 299 h 344"/>
                  <a:gd name="T58" fmla="*/ 63 w 123"/>
                  <a:gd name="T59" fmla="*/ 308 h 344"/>
                  <a:gd name="T60" fmla="*/ 73 w 123"/>
                  <a:gd name="T61" fmla="*/ 317 h 344"/>
                  <a:gd name="T62" fmla="*/ 85 w 123"/>
                  <a:gd name="T63" fmla="*/ 326 h 344"/>
                  <a:gd name="T64" fmla="*/ 97 w 123"/>
                  <a:gd name="T65" fmla="*/ 332 h 344"/>
                  <a:gd name="T66" fmla="*/ 109 w 123"/>
                  <a:gd name="T67" fmla="*/ 338 h 344"/>
                  <a:gd name="T68" fmla="*/ 123 w 123"/>
                  <a:gd name="T69" fmla="*/ 344 h 344"/>
                  <a:gd name="T70" fmla="*/ 123 w 123"/>
                  <a:gd name="T71"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344">
                    <a:moveTo>
                      <a:pt x="123" y="0"/>
                    </a:moveTo>
                    <a:lnTo>
                      <a:pt x="123" y="0"/>
                    </a:lnTo>
                    <a:lnTo>
                      <a:pt x="109" y="5"/>
                    </a:lnTo>
                    <a:lnTo>
                      <a:pt x="97" y="11"/>
                    </a:lnTo>
                    <a:lnTo>
                      <a:pt x="85" y="18"/>
                    </a:lnTo>
                    <a:lnTo>
                      <a:pt x="73" y="26"/>
                    </a:lnTo>
                    <a:lnTo>
                      <a:pt x="63" y="35"/>
                    </a:lnTo>
                    <a:lnTo>
                      <a:pt x="53" y="45"/>
                    </a:lnTo>
                    <a:lnTo>
                      <a:pt x="43" y="54"/>
                    </a:lnTo>
                    <a:lnTo>
                      <a:pt x="35" y="66"/>
                    </a:lnTo>
                    <a:lnTo>
                      <a:pt x="27" y="77"/>
                    </a:lnTo>
                    <a:lnTo>
                      <a:pt x="21" y="90"/>
                    </a:lnTo>
                    <a:lnTo>
                      <a:pt x="14" y="102"/>
                    </a:lnTo>
                    <a:lnTo>
                      <a:pt x="10" y="115"/>
                    </a:lnTo>
                    <a:lnTo>
                      <a:pt x="6" y="129"/>
                    </a:lnTo>
                    <a:lnTo>
                      <a:pt x="3" y="143"/>
                    </a:lnTo>
                    <a:lnTo>
                      <a:pt x="1" y="157"/>
                    </a:lnTo>
                    <a:lnTo>
                      <a:pt x="0" y="172"/>
                    </a:lnTo>
                    <a:lnTo>
                      <a:pt x="0" y="172"/>
                    </a:lnTo>
                    <a:lnTo>
                      <a:pt x="1" y="187"/>
                    </a:lnTo>
                    <a:lnTo>
                      <a:pt x="3" y="201"/>
                    </a:lnTo>
                    <a:lnTo>
                      <a:pt x="6" y="215"/>
                    </a:lnTo>
                    <a:lnTo>
                      <a:pt x="10" y="229"/>
                    </a:lnTo>
                    <a:lnTo>
                      <a:pt x="14" y="242"/>
                    </a:lnTo>
                    <a:lnTo>
                      <a:pt x="21" y="255"/>
                    </a:lnTo>
                    <a:lnTo>
                      <a:pt x="27" y="267"/>
                    </a:lnTo>
                    <a:lnTo>
                      <a:pt x="35" y="278"/>
                    </a:lnTo>
                    <a:lnTo>
                      <a:pt x="43" y="289"/>
                    </a:lnTo>
                    <a:lnTo>
                      <a:pt x="53" y="299"/>
                    </a:lnTo>
                    <a:lnTo>
                      <a:pt x="63" y="308"/>
                    </a:lnTo>
                    <a:lnTo>
                      <a:pt x="73" y="317"/>
                    </a:lnTo>
                    <a:lnTo>
                      <a:pt x="85" y="326"/>
                    </a:lnTo>
                    <a:lnTo>
                      <a:pt x="97" y="332"/>
                    </a:lnTo>
                    <a:lnTo>
                      <a:pt x="109" y="338"/>
                    </a:lnTo>
                    <a:lnTo>
                      <a:pt x="123" y="344"/>
                    </a:lnTo>
                    <a:lnTo>
                      <a:pt x="123" y="0"/>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sp>
            <p:nvSpPr>
              <p:cNvPr id="174" name="Freeform 173">
                <a:extLst>
                  <a:ext uri="{FF2B5EF4-FFF2-40B4-BE49-F238E27FC236}">
                    <a16:creationId xmlns:a16="http://schemas.microsoft.com/office/drawing/2014/main" id="{130E6A85-B9B7-4EB7-A2CB-3198638EB247}"/>
                  </a:ext>
                </a:extLst>
              </p:cNvPr>
              <p:cNvSpPr>
                <a:spLocks/>
              </p:cNvSpPr>
              <p:nvPr/>
            </p:nvSpPr>
            <p:spPr bwMode="auto">
              <a:xfrm>
                <a:off x="9080500" y="1347788"/>
                <a:ext cx="177800" cy="160338"/>
              </a:xfrm>
              <a:custGeom>
                <a:avLst/>
                <a:gdLst>
                  <a:gd name="T0" fmla="*/ 294 w 449"/>
                  <a:gd name="T1" fmla="*/ 0 h 403"/>
                  <a:gd name="T2" fmla="*/ 0 w 449"/>
                  <a:gd name="T3" fmla="*/ 0 h 403"/>
                  <a:gd name="T4" fmla="*/ 215 w 449"/>
                  <a:gd name="T5" fmla="*/ 344 h 403"/>
                  <a:gd name="T6" fmla="*/ 215 w 449"/>
                  <a:gd name="T7" fmla="*/ 344 h 403"/>
                  <a:gd name="T8" fmla="*/ 222 w 449"/>
                  <a:gd name="T9" fmla="*/ 355 h 403"/>
                  <a:gd name="T10" fmla="*/ 231 w 449"/>
                  <a:gd name="T11" fmla="*/ 364 h 403"/>
                  <a:gd name="T12" fmla="*/ 239 w 449"/>
                  <a:gd name="T13" fmla="*/ 374 h 403"/>
                  <a:gd name="T14" fmla="*/ 249 w 449"/>
                  <a:gd name="T15" fmla="*/ 382 h 403"/>
                  <a:gd name="T16" fmla="*/ 260 w 449"/>
                  <a:gd name="T17" fmla="*/ 388 h 403"/>
                  <a:gd name="T18" fmla="*/ 271 w 449"/>
                  <a:gd name="T19" fmla="*/ 393 h 403"/>
                  <a:gd name="T20" fmla="*/ 283 w 449"/>
                  <a:gd name="T21" fmla="*/ 398 h 403"/>
                  <a:gd name="T22" fmla="*/ 296 w 449"/>
                  <a:gd name="T23" fmla="*/ 401 h 403"/>
                  <a:gd name="T24" fmla="*/ 296 w 449"/>
                  <a:gd name="T25" fmla="*/ 401 h 403"/>
                  <a:gd name="T26" fmla="*/ 302 w 449"/>
                  <a:gd name="T27" fmla="*/ 402 h 403"/>
                  <a:gd name="T28" fmla="*/ 309 w 449"/>
                  <a:gd name="T29" fmla="*/ 403 h 403"/>
                  <a:gd name="T30" fmla="*/ 322 w 449"/>
                  <a:gd name="T31" fmla="*/ 403 h 403"/>
                  <a:gd name="T32" fmla="*/ 322 w 449"/>
                  <a:gd name="T33" fmla="*/ 403 h 403"/>
                  <a:gd name="T34" fmla="*/ 331 w 449"/>
                  <a:gd name="T35" fmla="*/ 402 h 403"/>
                  <a:gd name="T36" fmla="*/ 340 w 449"/>
                  <a:gd name="T37" fmla="*/ 401 h 403"/>
                  <a:gd name="T38" fmla="*/ 350 w 449"/>
                  <a:gd name="T39" fmla="*/ 400 h 403"/>
                  <a:gd name="T40" fmla="*/ 358 w 449"/>
                  <a:gd name="T41" fmla="*/ 397 h 403"/>
                  <a:gd name="T42" fmla="*/ 375 w 449"/>
                  <a:gd name="T43" fmla="*/ 390 h 403"/>
                  <a:gd name="T44" fmla="*/ 393 w 449"/>
                  <a:gd name="T45" fmla="*/ 380 h 403"/>
                  <a:gd name="T46" fmla="*/ 393 w 449"/>
                  <a:gd name="T47" fmla="*/ 380 h 403"/>
                  <a:gd name="T48" fmla="*/ 403 w 449"/>
                  <a:gd name="T49" fmla="*/ 373 h 403"/>
                  <a:gd name="T50" fmla="*/ 413 w 449"/>
                  <a:gd name="T51" fmla="*/ 364 h 403"/>
                  <a:gd name="T52" fmla="*/ 422 w 449"/>
                  <a:gd name="T53" fmla="*/ 356 h 403"/>
                  <a:gd name="T54" fmla="*/ 429 w 449"/>
                  <a:gd name="T55" fmla="*/ 345 h 403"/>
                  <a:gd name="T56" fmla="*/ 435 w 449"/>
                  <a:gd name="T57" fmla="*/ 334 h 403"/>
                  <a:gd name="T58" fmla="*/ 441 w 449"/>
                  <a:gd name="T59" fmla="*/ 324 h 403"/>
                  <a:gd name="T60" fmla="*/ 444 w 449"/>
                  <a:gd name="T61" fmla="*/ 312 h 403"/>
                  <a:gd name="T62" fmla="*/ 447 w 449"/>
                  <a:gd name="T63" fmla="*/ 299 h 403"/>
                  <a:gd name="T64" fmla="*/ 447 w 449"/>
                  <a:gd name="T65" fmla="*/ 299 h 403"/>
                  <a:gd name="T66" fmla="*/ 449 w 449"/>
                  <a:gd name="T67" fmla="*/ 287 h 403"/>
                  <a:gd name="T68" fmla="*/ 449 w 449"/>
                  <a:gd name="T69" fmla="*/ 274 h 403"/>
                  <a:gd name="T70" fmla="*/ 449 w 449"/>
                  <a:gd name="T71" fmla="*/ 261 h 403"/>
                  <a:gd name="T72" fmla="*/ 447 w 449"/>
                  <a:gd name="T73" fmla="*/ 250 h 403"/>
                  <a:gd name="T74" fmla="*/ 445 w 449"/>
                  <a:gd name="T75" fmla="*/ 238 h 403"/>
                  <a:gd name="T76" fmla="*/ 441 w 449"/>
                  <a:gd name="T77" fmla="*/ 225 h 403"/>
                  <a:gd name="T78" fmla="*/ 435 w 449"/>
                  <a:gd name="T79" fmla="*/ 214 h 403"/>
                  <a:gd name="T80" fmla="*/ 429 w 449"/>
                  <a:gd name="T81" fmla="*/ 202 h 403"/>
                  <a:gd name="T82" fmla="*/ 294 w 449"/>
                  <a:gd name="T8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9" h="403">
                    <a:moveTo>
                      <a:pt x="294" y="0"/>
                    </a:moveTo>
                    <a:lnTo>
                      <a:pt x="0" y="0"/>
                    </a:lnTo>
                    <a:lnTo>
                      <a:pt x="215" y="344"/>
                    </a:lnTo>
                    <a:lnTo>
                      <a:pt x="215" y="344"/>
                    </a:lnTo>
                    <a:lnTo>
                      <a:pt x="222" y="355"/>
                    </a:lnTo>
                    <a:lnTo>
                      <a:pt x="231" y="364"/>
                    </a:lnTo>
                    <a:lnTo>
                      <a:pt x="239" y="374"/>
                    </a:lnTo>
                    <a:lnTo>
                      <a:pt x="249" y="382"/>
                    </a:lnTo>
                    <a:lnTo>
                      <a:pt x="260" y="388"/>
                    </a:lnTo>
                    <a:lnTo>
                      <a:pt x="271" y="393"/>
                    </a:lnTo>
                    <a:lnTo>
                      <a:pt x="283" y="398"/>
                    </a:lnTo>
                    <a:lnTo>
                      <a:pt x="296" y="401"/>
                    </a:lnTo>
                    <a:lnTo>
                      <a:pt x="296" y="401"/>
                    </a:lnTo>
                    <a:lnTo>
                      <a:pt x="302" y="402"/>
                    </a:lnTo>
                    <a:lnTo>
                      <a:pt x="309" y="403"/>
                    </a:lnTo>
                    <a:lnTo>
                      <a:pt x="322" y="403"/>
                    </a:lnTo>
                    <a:lnTo>
                      <a:pt x="322" y="403"/>
                    </a:lnTo>
                    <a:lnTo>
                      <a:pt x="331" y="402"/>
                    </a:lnTo>
                    <a:lnTo>
                      <a:pt x="340" y="401"/>
                    </a:lnTo>
                    <a:lnTo>
                      <a:pt x="350" y="400"/>
                    </a:lnTo>
                    <a:lnTo>
                      <a:pt x="358" y="397"/>
                    </a:lnTo>
                    <a:lnTo>
                      <a:pt x="375" y="390"/>
                    </a:lnTo>
                    <a:lnTo>
                      <a:pt x="393" y="380"/>
                    </a:lnTo>
                    <a:lnTo>
                      <a:pt x="393" y="380"/>
                    </a:lnTo>
                    <a:lnTo>
                      <a:pt x="403" y="373"/>
                    </a:lnTo>
                    <a:lnTo>
                      <a:pt x="413" y="364"/>
                    </a:lnTo>
                    <a:lnTo>
                      <a:pt x="422" y="356"/>
                    </a:lnTo>
                    <a:lnTo>
                      <a:pt x="429" y="345"/>
                    </a:lnTo>
                    <a:lnTo>
                      <a:pt x="435" y="334"/>
                    </a:lnTo>
                    <a:lnTo>
                      <a:pt x="441" y="324"/>
                    </a:lnTo>
                    <a:lnTo>
                      <a:pt x="444" y="312"/>
                    </a:lnTo>
                    <a:lnTo>
                      <a:pt x="447" y="299"/>
                    </a:lnTo>
                    <a:lnTo>
                      <a:pt x="447" y="299"/>
                    </a:lnTo>
                    <a:lnTo>
                      <a:pt x="449" y="287"/>
                    </a:lnTo>
                    <a:lnTo>
                      <a:pt x="449" y="274"/>
                    </a:lnTo>
                    <a:lnTo>
                      <a:pt x="449" y="261"/>
                    </a:lnTo>
                    <a:lnTo>
                      <a:pt x="447" y="250"/>
                    </a:lnTo>
                    <a:lnTo>
                      <a:pt x="445" y="238"/>
                    </a:lnTo>
                    <a:lnTo>
                      <a:pt x="441" y="225"/>
                    </a:lnTo>
                    <a:lnTo>
                      <a:pt x="435" y="214"/>
                    </a:lnTo>
                    <a:lnTo>
                      <a:pt x="429" y="202"/>
                    </a:lnTo>
                    <a:lnTo>
                      <a:pt x="294" y="0"/>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sp>
            <p:nvSpPr>
              <p:cNvPr id="175" name="Freeform 174">
                <a:extLst>
                  <a:ext uri="{FF2B5EF4-FFF2-40B4-BE49-F238E27FC236}">
                    <a16:creationId xmlns:a16="http://schemas.microsoft.com/office/drawing/2014/main" id="{EA36C417-BD6B-46C1-A279-403DDAEDE262}"/>
                  </a:ext>
                </a:extLst>
              </p:cNvPr>
              <p:cNvSpPr>
                <a:spLocks/>
              </p:cNvSpPr>
              <p:nvPr/>
            </p:nvSpPr>
            <p:spPr bwMode="auto">
              <a:xfrm>
                <a:off x="9034463" y="1027113"/>
                <a:ext cx="434975" cy="400050"/>
              </a:xfrm>
              <a:custGeom>
                <a:avLst/>
                <a:gdLst>
                  <a:gd name="T0" fmla="*/ 1084 w 1094"/>
                  <a:gd name="T1" fmla="*/ 3 h 1011"/>
                  <a:gd name="T2" fmla="*/ 1084 w 1094"/>
                  <a:gd name="T3" fmla="*/ 3 h 1011"/>
                  <a:gd name="T4" fmla="*/ 1079 w 1094"/>
                  <a:gd name="T5" fmla="*/ 1 h 1011"/>
                  <a:gd name="T6" fmla="*/ 1075 w 1094"/>
                  <a:gd name="T7" fmla="*/ 0 h 1011"/>
                  <a:gd name="T8" fmla="*/ 1070 w 1094"/>
                  <a:gd name="T9" fmla="*/ 0 h 1011"/>
                  <a:gd name="T10" fmla="*/ 1063 w 1094"/>
                  <a:gd name="T11" fmla="*/ 1 h 1011"/>
                  <a:gd name="T12" fmla="*/ 543 w 1094"/>
                  <a:gd name="T13" fmla="*/ 242 h 1011"/>
                  <a:gd name="T14" fmla="*/ 21 w 1094"/>
                  <a:gd name="T15" fmla="*/ 242 h 1011"/>
                  <a:gd name="T16" fmla="*/ 21 w 1094"/>
                  <a:gd name="T17" fmla="*/ 242 h 1011"/>
                  <a:gd name="T18" fmla="*/ 16 w 1094"/>
                  <a:gd name="T19" fmla="*/ 242 h 1011"/>
                  <a:gd name="T20" fmla="*/ 12 w 1094"/>
                  <a:gd name="T21" fmla="*/ 244 h 1011"/>
                  <a:gd name="T22" fmla="*/ 9 w 1094"/>
                  <a:gd name="T23" fmla="*/ 246 h 1011"/>
                  <a:gd name="T24" fmla="*/ 7 w 1094"/>
                  <a:gd name="T25" fmla="*/ 248 h 1011"/>
                  <a:gd name="T26" fmla="*/ 4 w 1094"/>
                  <a:gd name="T27" fmla="*/ 250 h 1011"/>
                  <a:gd name="T28" fmla="*/ 2 w 1094"/>
                  <a:gd name="T29" fmla="*/ 254 h 1011"/>
                  <a:gd name="T30" fmla="*/ 1 w 1094"/>
                  <a:gd name="T31" fmla="*/ 257 h 1011"/>
                  <a:gd name="T32" fmla="*/ 0 w 1094"/>
                  <a:gd name="T33" fmla="*/ 262 h 1011"/>
                  <a:gd name="T34" fmla="*/ 0 w 1094"/>
                  <a:gd name="T35" fmla="*/ 748 h 1011"/>
                  <a:gd name="T36" fmla="*/ 0 w 1094"/>
                  <a:gd name="T37" fmla="*/ 748 h 1011"/>
                  <a:gd name="T38" fmla="*/ 1 w 1094"/>
                  <a:gd name="T39" fmla="*/ 753 h 1011"/>
                  <a:gd name="T40" fmla="*/ 2 w 1094"/>
                  <a:gd name="T41" fmla="*/ 756 h 1011"/>
                  <a:gd name="T42" fmla="*/ 4 w 1094"/>
                  <a:gd name="T43" fmla="*/ 759 h 1011"/>
                  <a:gd name="T44" fmla="*/ 7 w 1094"/>
                  <a:gd name="T45" fmla="*/ 763 h 1011"/>
                  <a:gd name="T46" fmla="*/ 9 w 1094"/>
                  <a:gd name="T47" fmla="*/ 765 h 1011"/>
                  <a:gd name="T48" fmla="*/ 12 w 1094"/>
                  <a:gd name="T49" fmla="*/ 767 h 1011"/>
                  <a:gd name="T50" fmla="*/ 16 w 1094"/>
                  <a:gd name="T51" fmla="*/ 768 h 1011"/>
                  <a:gd name="T52" fmla="*/ 21 w 1094"/>
                  <a:gd name="T53" fmla="*/ 768 h 1011"/>
                  <a:gd name="T54" fmla="*/ 543 w 1094"/>
                  <a:gd name="T55" fmla="*/ 768 h 1011"/>
                  <a:gd name="T56" fmla="*/ 1065 w 1094"/>
                  <a:gd name="T57" fmla="*/ 1009 h 1011"/>
                  <a:gd name="T58" fmla="*/ 1065 w 1094"/>
                  <a:gd name="T59" fmla="*/ 1009 h 1011"/>
                  <a:gd name="T60" fmla="*/ 1067 w 1094"/>
                  <a:gd name="T61" fmla="*/ 1010 h 1011"/>
                  <a:gd name="T62" fmla="*/ 1070 w 1094"/>
                  <a:gd name="T63" fmla="*/ 1011 h 1011"/>
                  <a:gd name="T64" fmla="*/ 1074 w 1094"/>
                  <a:gd name="T65" fmla="*/ 1011 h 1011"/>
                  <a:gd name="T66" fmla="*/ 1074 w 1094"/>
                  <a:gd name="T67" fmla="*/ 1011 h 1011"/>
                  <a:gd name="T68" fmla="*/ 1077 w 1094"/>
                  <a:gd name="T69" fmla="*/ 1011 h 1011"/>
                  <a:gd name="T70" fmla="*/ 1079 w 1094"/>
                  <a:gd name="T71" fmla="*/ 1010 h 1011"/>
                  <a:gd name="T72" fmla="*/ 1084 w 1094"/>
                  <a:gd name="T73" fmla="*/ 1007 h 1011"/>
                  <a:gd name="T74" fmla="*/ 1084 w 1094"/>
                  <a:gd name="T75" fmla="*/ 1007 h 1011"/>
                  <a:gd name="T76" fmla="*/ 1088 w 1094"/>
                  <a:gd name="T77" fmla="*/ 1004 h 1011"/>
                  <a:gd name="T78" fmla="*/ 1091 w 1094"/>
                  <a:gd name="T79" fmla="*/ 1000 h 1011"/>
                  <a:gd name="T80" fmla="*/ 1093 w 1094"/>
                  <a:gd name="T81" fmla="*/ 995 h 1011"/>
                  <a:gd name="T82" fmla="*/ 1094 w 1094"/>
                  <a:gd name="T83" fmla="*/ 991 h 1011"/>
                  <a:gd name="T84" fmla="*/ 1094 w 1094"/>
                  <a:gd name="T85" fmla="*/ 19 h 1011"/>
                  <a:gd name="T86" fmla="*/ 1094 w 1094"/>
                  <a:gd name="T87" fmla="*/ 19 h 1011"/>
                  <a:gd name="T88" fmla="*/ 1093 w 1094"/>
                  <a:gd name="T89" fmla="*/ 14 h 1011"/>
                  <a:gd name="T90" fmla="*/ 1091 w 1094"/>
                  <a:gd name="T91" fmla="*/ 10 h 1011"/>
                  <a:gd name="T92" fmla="*/ 1088 w 1094"/>
                  <a:gd name="T93" fmla="*/ 5 h 1011"/>
                  <a:gd name="T94" fmla="*/ 1084 w 1094"/>
                  <a:gd name="T95" fmla="*/ 3 h 1011"/>
                  <a:gd name="T96" fmla="*/ 1084 w 1094"/>
                  <a:gd name="T97" fmla="*/ 3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94" h="1011">
                    <a:moveTo>
                      <a:pt x="1084" y="3"/>
                    </a:moveTo>
                    <a:lnTo>
                      <a:pt x="1084" y="3"/>
                    </a:lnTo>
                    <a:lnTo>
                      <a:pt x="1079" y="1"/>
                    </a:lnTo>
                    <a:lnTo>
                      <a:pt x="1075" y="0"/>
                    </a:lnTo>
                    <a:lnTo>
                      <a:pt x="1070" y="0"/>
                    </a:lnTo>
                    <a:lnTo>
                      <a:pt x="1063" y="1"/>
                    </a:lnTo>
                    <a:lnTo>
                      <a:pt x="543" y="242"/>
                    </a:lnTo>
                    <a:lnTo>
                      <a:pt x="21" y="242"/>
                    </a:lnTo>
                    <a:lnTo>
                      <a:pt x="21" y="242"/>
                    </a:lnTo>
                    <a:lnTo>
                      <a:pt x="16" y="242"/>
                    </a:lnTo>
                    <a:lnTo>
                      <a:pt x="12" y="244"/>
                    </a:lnTo>
                    <a:lnTo>
                      <a:pt x="9" y="246"/>
                    </a:lnTo>
                    <a:lnTo>
                      <a:pt x="7" y="248"/>
                    </a:lnTo>
                    <a:lnTo>
                      <a:pt x="4" y="250"/>
                    </a:lnTo>
                    <a:lnTo>
                      <a:pt x="2" y="254"/>
                    </a:lnTo>
                    <a:lnTo>
                      <a:pt x="1" y="257"/>
                    </a:lnTo>
                    <a:lnTo>
                      <a:pt x="0" y="262"/>
                    </a:lnTo>
                    <a:lnTo>
                      <a:pt x="0" y="748"/>
                    </a:lnTo>
                    <a:lnTo>
                      <a:pt x="0" y="748"/>
                    </a:lnTo>
                    <a:lnTo>
                      <a:pt x="1" y="753"/>
                    </a:lnTo>
                    <a:lnTo>
                      <a:pt x="2" y="756"/>
                    </a:lnTo>
                    <a:lnTo>
                      <a:pt x="4" y="759"/>
                    </a:lnTo>
                    <a:lnTo>
                      <a:pt x="7" y="763"/>
                    </a:lnTo>
                    <a:lnTo>
                      <a:pt x="9" y="765"/>
                    </a:lnTo>
                    <a:lnTo>
                      <a:pt x="12" y="767"/>
                    </a:lnTo>
                    <a:lnTo>
                      <a:pt x="16" y="768"/>
                    </a:lnTo>
                    <a:lnTo>
                      <a:pt x="21" y="768"/>
                    </a:lnTo>
                    <a:lnTo>
                      <a:pt x="543" y="768"/>
                    </a:lnTo>
                    <a:lnTo>
                      <a:pt x="1065" y="1009"/>
                    </a:lnTo>
                    <a:lnTo>
                      <a:pt x="1065" y="1009"/>
                    </a:lnTo>
                    <a:lnTo>
                      <a:pt x="1067" y="1010"/>
                    </a:lnTo>
                    <a:lnTo>
                      <a:pt x="1070" y="1011"/>
                    </a:lnTo>
                    <a:lnTo>
                      <a:pt x="1074" y="1011"/>
                    </a:lnTo>
                    <a:lnTo>
                      <a:pt x="1074" y="1011"/>
                    </a:lnTo>
                    <a:lnTo>
                      <a:pt x="1077" y="1011"/>
                    </a:lnTo>
                    <a:lnTo>
                      <a:pt x="1079" y="1010"/>
                    </a:lnTo>
                    <a:lnTo>
                      <a:pt x="1084" y="1007"/>
                    </a:lnTo>
                    <a:lnTo>
                      <a:pt x="1084" y="1007"/>
                    </a:lnTo>
                    <a:lnTo>
                      <a:pt x="1088" y="1004"/>
                    </a:lnTo>
                    <a:lnTo>
                      <a:pt x="1091" y="1000"/>
                    </a:lnTo>
                    <a:lnTo>
                      <a:pt x="1093" y="995"/>
                    </a:lnTo>
                    <a:lnTo>
                      <a:pt x="1094" y="991"/>
                    </a:lnTo>
                    <a:lnTo>
                      <a:pt x="1094" y="19"/>
                    </a:lnTo>
                    <a:lnTo>
                      <a:pt x="1094" y="19"/>
                    </a:lnTo>
                    <a:lnTo>
                      <a:pt x="1093" y="14"/>
                    </a:lnTo>
                    <a:lnTo>
                      <a:pt x="1091" y="10"/>
                    </a:lnTo>
                    <a:lnTo>
                      <a:pt x="1088" y="5"/>
                    </a:lnTo>
                    <a:lnTo>
                      <a:pt x="1084" y="3"/>
                    </a:lnTo>
                    <a:lnTo>
                      <a:pt x="1084" y="3"/>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grpSp>
      </p:grpSp>
      <p:grpSp>
        <p:nvGrpSpPr>
          <p:cNvPr id="177" name="Group 176">
            <a:extLst>
              <a:ext uri="{FF2B5EF4-FFF2-40B4-BE49-F238E27FC236}">
                <a16:creationId xmlns:a16="http://schemas.microsoft.com/office/drawing/2014/main" id="{E3B9A45F-6217-4E6A-A1F2-00E0E0DE1DB5}"/>
              </a:ext>
            </a:extLst>
          </p:cNvPr>
          <p:cNvGrpSpPr>
            <a:grpSpLocks noChangeAspect="1"/>
          </p:cNvGrpSpPr>
          <p:nvPr/>
        </p:nvGrpSpPr>
        <p:grpSpPr>
          <a:xfrm>
            <a:off x="15037026" y="6986635"/>
            <a:ext cx="550694" cy="568618"/>
            <a:chOff x="3648075" y="1847851"/>
            <a:chExt cx="536575" cy="554038"/>
          </a:xfrm>
          <a:solidFill>
            <a:schemeClr val="bg1"/>
          </a:solidFill>
        </p:grpSpPr>
        <p:sp>
          <p:nvSpPr>
            <p:cNvPr id="178" name="Freeform 500">
              <a:extLst>
                <a:ext uri="{FF2B5EF4-FFF2-40B4-BE49-F238E27FC236}">
                  <a16:creationId xmlns:a16="http://schemas.microsoft.com/office/drawing/2014/main" id="{69077DF2-6E26-4E29-B42E-47FF23B8DCBC}"/>
                </a:ext>
              </a:extLst>
            </p:cNvPr>
            <p:cNvSpPr>
              <a:spLocks/>
            </p:cNvSpPr>
            <p:nvPr/>
          </p:nvSpPr>
          <p:spPr bwMode="auto">
            <a:xfrm>
              <a:off x="3844925" y="2151063"/>
              <a:ext cx="142875" cy="250825"/>
            </a:xfrm>
            <a:custGeom>
              <a:avLst/>
              <a:gdLst>
                <a:gd name="T0" fmla="*/ 337 w 360"/>
                <a:gd name="T1" fmla="*/ 631 h 631"/>
                <a:gd name="T2" fmla="*/ 337 w 360"/>
                <a:gd name="T3" fmla="*/ 631 h 631"/>
                <a:gd name="T4" fmla="*/ 342 w 360"/>
                <a:gd name="T5" fmla="*/ 631 h 631"/>
                <a:gd name="T6" fmla="*/ 346 w 360"/>
                <a:gd name="T7" fmla="*/ 630 h 631"/>
                <a:gd name="T8" fmla="*/ 349 w 360"/>
                <a:gd name="T9" fmla="*/ 628 h 631"/>
                <a:gd name="T10" fmla="*/ 353 w 360"/>
                <a:gd name="T11" fmla="*/ 624 h 631"/>
                <a:gd name="T12" fmla="*/ 356 w 360"/>
                <a:gd name="T13" fmla="*/ 621 h 631"/>
                <a:gd name="T14" fmla="*/ 358 w 360"/>
                <a:gd name="T15" fmla="*/ 618 h 631"/>
                <a:gd name="T16" fmla="*/ 359 w 360"/>
                <a:gd name="T17" fmla="*/ 614 h 631"/>
                <a:gd name="T18" fmla="*/ 360 w 360"/>
                <a:gd name="T19" fmla="*/ 608 h 631"/>
                <a:gd name="T20" fmla="*/ 360 w 360"/>
                <a:gd name="T21" fmla="*/ 23 h 631"/>
                <a:gd name="T22" fmla="*/ 360 w 360"/>
                <a:gd name="T23" fmla="*/ 23 h 631"/>
                <a:gd name="T24" fmla="*/ 359 w 360"/>
                <a:gd name="T25" fmla="*/ 19 h 631"/>
                <a:gd name="T26" fmla="*/ 358 w 360"/>
                <a:gd name="T27" fmla="*/ 14 h 631"/>
                <a:gd name="T28" fmla="*/ 356 w 360"/>
                <a:gd name="T29" fmla="*/ 11 h 631"/>
                <a:gd name="T30" fmla="*/ 353 w 360"/>
                <a:gd name="T31" fmla="*/ 8 h 631"/>
                <a:gd name="T32" fmla="*/ 349 w 360"/>
                <a:gd name="T33" fmla="*/ 5 h 631"/>
                <a:gd name="T34" fmla="*/ 346 w 360"/>
                <a:gd name="T35" fmla="*/ 3 h 631"/>
                <a:gd name="T36" fmla="*/ 342 w 360"/>
                <a:gd name="T37" fmla="*/ 2 h 631"/>
                <a:gd name="T38" fmla="*/ 337 w 360"/>
                <a:gd name="T39" fmla="*/ 0 h 631"/>
                <a:gd name="T40" fmla="*/ 22 w 360"/>
                <a:gd name="T41" fmla="*/ 0 h 631"/>
                <a:gd name="T42" fmla="*/ 22 w 360"/>
                <a:gd name="T43" fmla="*/ 0 h 631"/>
                <a:gd name="T44" fmla="*/ 17 w 360"/>
                <a:gd name="T45" fmla="*/ 2 h 631"/>
                <a:gd name="T46" fmla="*/ 14 w 360"/>
                <a:gd name="T47" fmla="*/ 3 h 631"/>
                <a:gd name="T48" fmla="*/ 9 w 360"/>
                <a:gd name="T49" fmla="*/ 5 h 631"/>
                <a:gd name="T50" fmla="*/ 6 w 360"/>
                <a:gd name="T51" fmla="*/ 8 h 631"/>
                <a:gd name="T52" fmla="*/ 3 w 360"/>
                <a:gd name="T53" fmla="*/ 11 h 631"/>
                <a:gd name="T54" fmla="*/ 1 w 360"/>
                <a:gd name="T55" fmla="*/ 14 h 631"/>
                <a:gd name="T56" fmla="*/ 0 w 360"/>
                <a:gd name="T57" fmla="*/ 19 h 631"/>
                <a:gd name="T58" fmla="*/ 0 w 360"/>
                <a:gd name="T59" fmla="*/ 23 h 631"/>
                <a:gd name="T60" fmla="*/ 0 w 360"/>
                <a:gd name="T61" fmla="*/ 608 h 631"/>
                <a:gd name="T62" fmla="*/ 0 w 360"/>
                <a:gd name="T63" fmla="*/ 608 h 631"/>
                <a:gd name="T64" fmla="*/ 0 w 360"/>
                <a:gd name="T65" fmla="*/ 614 h 631"/>
                <a:gd name="T66" fmla="*/ 1 w 360"/>
                <a:gd name="T67" fmla="*/ 618 h 631"/>
                <a:gd name="T68" fmla="*/ 3 w 360"/>
                <a:gd name="T69" fmla="*/ 621 h 631"/>
                <a:gd name="T70" fmla="*/ 6 w 360"/>
                <a:gd name="T71" fmla="*/ 624 h 631"/>
                <a:gd name="T72" fmla="*/ 9 w 360"/>
                <a:gd name="T73" fmla="*/ 628 h 631"/>
                <a:gd name="T74" fmla="*/ 14 w 360"/>
                <a:gd name="T75" fmla="*/ 630 h 631"/>
                <a:gd name="T76" fmla="*/ 17 w 360"/>
                <a:gd name="T77" fmla="*/ 631 h 631"/>
                <a:gd name="T78" fmla="*/ 22 w 360"/>
                <a:gd name="T79" fmla="*/ 631 h 631"/>
                <a:gd name="T80" fmla="*/ 337 w 360"/>
                <a:gd name="T81"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0" h="631">
                  <a:moveTo>
                    <a:pt x="337" y="631"/>
                  </a:moveTo>
                  <a:lnTo>
                    <a:pt x="337" y="631"/>
                  </a:lnTo>
                  <a:lnTo>
                    <a:pt x="342" y="631"/>
                  </a:lnTo>
                  <a:lnTo>
                    <a:pt x="346" y="630"/>
                  </a:lnTo>
                  <a:lnTo>
                    <a:pt x="349" y="628"/>
                  </a:lnTo>
                  <a:lnTo>
                    <a:pt x="353" y="624"/>
                  </a:lnTo>
                  <a:lnTo>
                    <a:pt x="356" y="621"/>
                  </a:lnTo>
                  <a:lnTo>
                    <a:pt x="358" y="618"/>
                  </a:lnTo>
                  <a:lnTo>
                    <a:pt x="359" y="614"/>
                  </a:lnTo>
                  <a:lnTo>
                    <a:pt x="360" y="608"/>
                  </a:lnTo>
                  <a:lnTo>
                    <a:pt x="360" y="23"/>
                  </a:lnTo>
                  <a:lnTo>
                    <a:pt x="360" y="23"/>
                  </a:lnTo>
                  <a:lnTo>
                    <a:pt x="359" y="19"/>
                  </a:lnTo>
                  <a:lnTo>
                    <a:pt x="358" y="14"/>
                  </a:lnTo>
                  <a:lnTo>
                    <a:pt x="356" y="11"/>
                  </a:lnTo>
                  <a:lnTo>
                    <a:pt x="353" y="8"/>
                  </a:lnTo>
                  <a:lnTo>
                    <a:pt x="349" y="5"/>
                  </a:lnTo>
                  <a:lnTo>
                    <a:pt x="346" y="3"/>
                  </a:lnTo>
                  <a:lnTo>
                    <a:pt x="342" y="2"/>
                  </a:lnTo>
                  <a:lnTo>
                    <a:pt x="337" y="0"/>
                  </a:lnTo>
                  <a:lnTo>
                    <a:pt x="22" y="0"/>
                  </a:lnTo>
                  <a:lnTo>
                    <a:pt x="22" y="0"/>
                  </a:lnTo>
                  <a:lnTo>
                    <a:pt x="17" y="2"/>
                  </a:lnTo>
                  <a:lnTo>
                    <a:pt x="14" y="3"/>
                  </a:lnTo>
                  <a:lnTo>
                    <a:pt x="9" y="5"/>
                  </a:lnTo>
                  <a:lnTo>
                    <a:pt x="6" y="8"/>
                  </a:lnTo>
                  <a:lnTo>
                    <a:pt x="3" y="11"/>
                  </a:lnTo>
                  <a:lnTo>
                    <a:pt x="1" y="14"/>
                  </a:lnTo>
                  <a:lnTo>
                    <a:pt x="0" y="19"/>
                  </a:lnTo>
                  <a:lnTo>
                    <a:pt x="0" y="23"/>
                  </a:lnTo>
                  <a:lnTo>
                    <a:pt x="0" y="608"/>
                  </a:lnTo>
                  <a:lnTo>
                    <a:pt x="0" y="608"/>
                  </a:lnTo>
                  <a:lnTo>
                    <a:pt x="0" y="614"/>
                  </a:lnTo>
                  <a:lnTo>
                    <a:pt x="1" y="618"/>
                  </a:lnTo>
                  <a:lnTo>
                    <a:pt x="3" y="621"/>
                  </a:lnTo>
                  <a:lnTo>
                    <a:pt x="6" y="624"/>
                  </a:lnTo>
                  <a:lnTo>
                    <a:pt x="9" y="628"/>
                  </a:lnTo>
                  <a:lnTo>
                    <a:pt x="14" y="630"/>
                  </a:lnTo>
                  <a:lnTo>
                    <a:pt x="17" y="631"/>
                  </a:lnTo>
                  <a:lnTo>
                    <a:pt x="22" y="631"/>
                  </a:lnTo>
                  <a:lnTo>
                    <a:pt x="337" y="631"/>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sp>
          <p:nvSpPr>
            <p:cNvPr id="179" name="Freeform 501">
              <a:extLst>
                <a:ext uri="{FF2B5EF4-FFF2-40B4-BE49-F238E27FC236}">
                  <a16:creationId xmlns:a16="http://schemas.microsoft.com/office/drawing/2014/main" id="{91F53812-F7D8-41ED-899B-5D8A69FD601C}"/>
                </a:ext>
              </a:extLst>
            </p:cNvPr>
            <p:cNvSpPr>
              <a:spLocks/>
            </p:cNvSpPr>
            <p:nvPr/>
          </p:nvSpPr>
          <p:spPr bwMode="auto">
            <a:xfrm>
              <a:off x="3648075" y="2259013"/>
              <a:ext cx="142875" cy="142875"/>
            </a:xfrm>
            <a:custGeom>
              <a:avLst/>
              <a:gdLst>
                <a:gd name="T0" fmla="*/ 0 w 361"/>
                <a:gd name="T1" fmla="*/ 22 h 360"/>
                <a:gd name="T2" fmla="*/ 0 w 361"/>
                <a:gd name="T3" fmla="*/ 337 h 360"/>
                <a:gd name="T4" fmla="*/ 0 w 361"/>
                <a:gd name="T5" fmla="*/ 337 h 360"/>
                <a:gd name="T6" fmla="*/ 0 w 361"/>
                <a:gd name="T7" fmla="*/ 343 h 360"/>
                <a:gd name="T8" fmla="*/ 1 w 361"/>
                <a:gd name="T9" fmla="*/ 347 h 360"/>
                <a:gd name="T10" fmla="*/ 4 w 361"/>
                <a:gd name="T11" fmla="*/ 350 h 360"/>
                <a:gd name="T12" fmla="*/ 7 w 361"/>
                <a:gd name="T13" fmla="*/ 353 h 360"/>
                <a:gd name="T14" fmla="*/ 10 w 361"/>
                <a:gd name="T15" fmla="*/ 357 h 360"/>
                <a:gd name="T16" fmla="*/ 14 w 361"/>
                <a:gd name="T17" fmla="*/ 359 h 360"/>
                <a:gd name="T18" fmla="*/ 18 w 361"/>
                <a:gd name="T19" fmla="*/ 360 h 360"/>
                <a:gd name="T20" fmla="*/ 23 w 361"/>
                <a:gd name="T21" fmla="*/ 360 h 360"/>
                <a:gd name="T22" fmla="*/ 338 w 361"/>
                <a:gd name="T23" fmla="*/ 360 h 360"/>
                <a:gd name="T24" fmla="*/ 338 w 361"/>
                <a:gd name="T25" fmla="*/ 360 h 360"/>
                <a:gd name="T26" fmla="*/ 342 w 361"/>
                <a:gd name="T27" fmla="*/ 360 h 360"/>
                <a:gd name="T28" fmla="*/ 347 w 361"/>
                <a:gd name="T29" fmla="*/ 359 h 360"/>
                <a:gd name="T30" fmla="*/ 350 w 361"/>
                <a:gd name="T31" fmla="*/ 357 h 360"/>
                <a:gd name="T32" fmla="*/ 354 w 361"/>
                <a:gd name="T33" fmla="*/ 353 h 360"/>
                <a:gd name="T34" fmla="*/ 356 w 361"/>
                <a:gd name="T35" fmla="*/ 350 h 360"/>
                <a:gd name="T36" fmla="*/ 358 w 361"/>
                <a:gd name="T37" fmla="*/ 347 h 360"/>
                <a:gd name="T38" fmla="*/ 359 w 361"/>
                <a:gd name="T39" fmla="*/ 343 h 360"/>
                <a:gd name="T40" fmla="*/ 361 w 361"/>
                <a:gd name="T41" fmla="*/ 337 h 360"/>
                <a:gd name="T42" fmla="*/ 361 w 361"/>
                <a:gd name="T43" fmla="*/ 22 h 360"/>
                <a:gd name="T44" fmla="*/ 361 w 361"/>
                <a:gd name="T45" fmla="*/ 22 h 360"/>
                <a:gd name="T46" fmla="*/ 359 w 361"/>
                <a:gd name="T47" fmla="*/ 18 h 360"/>
                <a:gd name="T48" fmla="*/ 358 w 361"/>
                <a:gd name="T49" fmla="*/ 14 h 360"/>
                <a:gd name="T50" fmla="*/ 356 w 361"/>
                <a:gd name="T51" fmla="*/ 10 h 360"/>
                <a:gd name="T52" fmla="*/ 354 w 361"/>
                <a:gd name="T53" fmla="*/ 7 h 360"/>
                <a:gd name="T54" fmla="*/ 350 w 361"/>
                <a:gd name="T55" fmla="*/ 4 h 360"/>
                <a:gd name="T56" fmla="*/ 347 w 361"/>
                <a:gd name="T57" fmla="*/ 2 h 360"/>
                <a:gd name="T58" fmla="*/ 342 w 361"/>
                <a:gd name="T59" fmla="*/ 1 h 360"/>
                <a:gd name="T60" fmla="*/ 338 w 361"/>
                <a:gd name="T61" fmla="*/ 0 h 360"/>
                <a:gd name="T62" fmla="*/ 23 w 361"/>
                <a:gd name="T63" fmla="*/ 0 h 360"/>
                <a:gd name="T64" fmla="*/ 23 w 361"/>
                <a:gd name="T65" fmla="*/ 0 h 360"/>
                <a:gd name="T66" fmla="*/ 18 w 361"/>
                <a:gd name="T67" fmla="*/ 1 h 360"/>
                <a:gd name="T68" fmla="*/ 14 w 361"/>
                <a:gd name="T69" fmla="*/ 2 h 360"/>
                <a:gd name="T70" fmla="*/ 10 w 361"/>
                <a:gd name="T71" fmla="*/ 4 h 360"/>
                <a:gd name="T72" fmla="*/ 7 w 361"/>
                <a:gd name="T73" fmla="*/ 7 h 360"/>
                <a:gd name="T74" fmla="*/ 4 w 361"/>
                <a:gd name="T75" fmla="*/ 10 h 360"/>
                <a:gd name="T76" fmla="*/ 1 w 361"/>
                <a:gd name="T77" fmla="*/ 14 h 360"/>
                <a:gd name="T78" fmla="*/ 0 w 361"/>
                <a:gd name="T79" fmla="*/ 18 h 360"/>
                <a:gd name="T80" fmla="*/ 0 w 361"/>
                <a:gd name="T81" fmla="*/ 22 h 360"/>
                <a:gd name="T82" fmla="*/ 0 w 361"/>
                <a:gd name="T83" fmla="*/ 2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1" h="360">
                  <a:moveTo>
                    <a:pt x="0" y="22"/>
                  </a:moveTo>
                  <a:lnTo>
                    <a:pt x="0" y="337"/>
                  </a:lnTo>
                  <a:lnTo>
                    <a:pt x="0" y="337"/>
                  </a:lnTo>
                  <a:lnTo>
                    <a:pt x="0" y="343"/>
                  </a:lnTo>
                  <a:lnTo>
                    <a:pt x="1" y="347"/>
                  </a:lnTo>
                  <a:lnTo>
                    <a:pt x="4" y="350"/>
                  </a:lnTo>
                  <a:lnTo>
                    <a:pt x="7" y="353"/>
                  </a:lnTo>
                  <a:lnTo>
                    <a:pt x="10" y="357"/>
                  </a:lnTo>
                  <a:lnTo>
                    <a:pt x="14" y="359"/>
                  </a:lnTo>
                  <a:lnTo>
                    <a:pt x="18" y="360"/>
                  </a:lnTo>
                  <a:lnTo>
                    <a:pt x="23" y="360"/>
                  </a:lnTo>
                  <a:lnTo>
                    <a:pt x="338" y="360"/>
                  </a:lnTo>
                  <a:lnTo>
                    <a:pt x="338" y="360"/>
                  </a:lnTo>
                  <a:lnTo>
                    <a:pt x="342" y="360"/>
                  </a:lnTo>
                  <a:lnTo>
                    <a:pt x="347" y="359"/>
                  </a:lnTo>
                  <a:lnTo>
                    <a:pt x="350" y="357"/>
                  </a:lnTo>
                  <a:lnTo>
                    <a:pt x="354" y="353"/>
                  </a:lnTo>
                  <a:lnTo>
                    <a:pt x="356" y="350"/>
                  </a:lnTo>
                  <a:lnTo>
                    <a:pt x="358" y="347"/>
                  </a:lnTo>
                  <a:lnTo>
                    <a:pt x="359" y="343"/>
                  </a:lnTo>
                  <a:lnTo>
                    <a:pt x="361" y="337"/>
                  </a:lnTo>
                  <a:lnTo>
                    <a:pt x="361" y="22"/>
                  </a:lnTo>
                  <a:lnTo>
                    <a:pt x="361" y="22"/>
                  </a:lnTo>
                  <a:lnTo>
                    <a:pt x="359" y="18"/>
                  </a:lnTo>
                  <a:lnTo>
                    <a:pt x="358" y="14"/>
                  </a:lnTo>
                  <a:lnTo>
                    <a:pt x="356" y="10"/>
                  </a:lnTo>
                  <a:lnTo>
                    <a:pt x="354" y="7"/>
                  </a:lnTo>
                  <a:lnTo>
                    <a:pt x="350" y="4"/>
                  </a:lnTo>
                  <a:lnTo>
                    <a:pt x="347" y="2"/>
                  </a:lnTo>
                  <a:lnTo>
                    <a:pt x="342" y="1"/>
                  </a:lnTo>
                  <a:lnTo>
                    <a:pt x="338" y="0"/>
                  </a:lnTo>
                  <a:lnTo>
                    <a:pt x="23" y="0"/>
                  </a:lnTo>
                  <a:lnTo>
                    <a:pt x="23" y="0"/>
                  </a:lnTo>
                  <a:lnTo>
                    <a:pt x="18" y="1"/>
                  </a:lnTo>
                  <a:lnTo>
                    <a:pt x="14" y="2"/>
                  </a:lnTo>
                  <a:lnTo>
                    <a:pt x="10" y="4"/>
                  </a:lnTo>
                  <a:lnTo>
                    <a:pt x="7" y="7"/>
                  </a:lnTo>
                  <a:lnTo>
                    <a:pt x="4" y="10"/>
                  </a:lnTo>
                  <a:lnTo>
                    <a:pt x="1" y="14"/>
                  </a:lnTo>
                  <a:lnTo>
                    <a:pt x="0" y="18"/>
                  </a:lnTo>
                  <a:lnTo>
                    <a:pt x="0" y="22"/>
                  </a:lnTo>
                  <a:lnTo>
                    <a:pt x="0" y="22"/>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sp>
          <p:nvSpPr>
            <p:cNvPr id="180" name="Freeform 502">
              <a:extLst>
                <a:ext uri="{FF2B5EF4-FFF2-40B4-BE49-F238E27FC236}">
                  <a16:creationId xmlns:a16="http://schemas.microsoft.com/office/drawing/2014/main" id="{63A0AC8D-F452-44D9-AC69-FB1BFF9C02FD}"/>
                </a:ext>
              </a:extLst>
            </p:cNvPr>
            <p:cNvSpPr>
              <a:spLocks/>
            </p:cNvSpPr>
            <p:nvPr/>
          </p:nvSpPr>
          <p:spPr bwMode="auto">
            <a:xfrm>
              <a:off x="4041775" y="2044701"/>
              <a:ext cx="142875" cy="357188"/>
            </a:xfrm>
            <a:custGeom>
              <a:avLst/>
              <a:gdLst>
                <a:gd name="T0" fmla="*/ 338 w 360"/>
                <a:gd name="T1" fmla="*/ 0 h 901"/>
                <a:gd name="T2" fmla="*/ 22 w 360"/>
                <a:gd name="T3" fmla="*/ 0 h 901"/>
                <a:gd name="T4" fmla="*/ 22 w 360"/>
                <a:gd name="T5" fmla="*/ 0 h 901"/>
                <a:gd name="T6" fmla="*/ 17 w 360"/>
                <a:gd name="T7" fmla="*/ 1 h 901"/>
                <a:gd name="T8" fmla="*/ 14 w 360"/>
                <a:gd name="T9" fmla="*/ 2 h 901"/>
                <a:gd name="T10" fmla="*/ 10 w 360"/>
                <a:gd name="T11" fmla="*/ 5 h 901"/>
                <a:gd name="T12" fmla="*/ 6 w 360"/>
                <a:gd name="T13" fmla="*/ 8 h 901"/>
                <a:gd name="T14" fmla="*/ 3 w 360"/>
                <a:gd name="T15" fmla="*/ 11 h 901"/>
                <a:gd name="T16" fmla="*/ 1 w 360"/>
                <a:gd name="T17" fmla="*/ 14 h 901"/>
                <a:gd name="T18" fmla="*/ 0 w 360"/>
                <a:gd name="T19" fmla="*/ 19 h 901"/>
                <a:gd name="T20" fmla="*/ 0 w 360"/>
                <a:gd name="T21" fmla="*/ 23 h 901"/>
                <a:gd name="T22" fmla="*/ 0 w 360"/>
                <a:gd name="T23" fmla="*/ 878 h 901"/>
                <a:gd name="T24" fmla="*/ 0 w 360"/>
                <a:gd name="T25" fmla="*/ 878 h 901"/>
                <a:gd name="T26" fmla="*/ 0 w 360"/>
                <a:gd name="T27" fmla="*/ 884 h 901"/>
                <a:gd name="T28" fmla="*/ 1 w 360"/>
                <a:gd name="T29" fmla="*/ 888 h 901"/>
                <a:gd name="T30" fmla="*/ 3 w 360"/>
                <a:gd name="T31" fmla="*/ 891 h 901"/>
                <a:gd name="T32" fmla="*/ 6 w 360"/>
                <a:gd name="T33" fmla="*/ 894 h 901"/>
                <a:gd name="T34" fmla="*/ 10 w 360"/>
                <a:gd name="T35" fmla="*/ 898 h 901"/>
                <a:gd name="T36" fmla="*/ 14 w 360"/>
                <a:gd name="T37" fmla="*/ 900 h 901"/>
                <a:gd name="T38" fmla="*/ 17 w 360"/>
                <a:gd name="T39" fmla="*/ 901 h 901"/>
                <a:gd name="T40" fmla="*/ 22 w 360"/>
                <a:gd name="T41" fmla="*/ 901 h 901"/>
                <a:gd name="T42" fmla="*/ 338 w 360"/>
                <a:gd name="T43" fmla="*/ 901 h 901"/>
                <a:gd name="T44" fmla="*/ 338 w 360"/>
                <a:gd name="T45" fmla="*/ 901 h 901"/>
                <a:gd name="T46" fmla="*/ 342 w 360"/>
                <a:gd name="T47" fmla="*/ 901 h 901"/>
                <a:gd name="T48" fmla="*/ 346 w 360"/>
                <a:gd name="T49" fmla="*/ 900 h 901"/>
                <a:gd name="T50" fmla="*/ 349 w 360"/>
                <a:gd name="T51" fmla="*/ 898 h 901"/>
                <a:gd name="T52" fmla="*/ 354 w 360"/>
                <a:gd name="T53" fmla="*/ 894 h 901"/>
                <a:gd name="T54" fmla="*/ 356 w 360"/>
                <a:gd name="T55" fmla="*/ 891 h 901"/>
                <a:gd name="T56" fmla="*/ 358 w 360"/>
                <a:gd name="T57" fmla="*/ 888 h 901"/>
                <a:gd name="T58" fmla="*/ 359 w 360"/>
                <a:gd name="T59" fmla="*/ 884 h 901"/>
                <a:gd name="T60" fmla="*/ 360 w 360"/>
                <a:gd name="T61" fmla="*/ 878 h 901"/>
                <a:gd name="T62" fmla="*/ 360 w 360"/>
                <a:gd name="T63" fmla="*/ 23 h 901"/>
                <a:gd name="T64" fmla="*/ 360 w 360"/>
                <a:gd name="T65" fmla="*/ 23 h 901"/>
                <a:gd name="T66" fmla="*/ 359 w 360"/>
                <a:gd name="T67" fmla="*/ 19 h 901"/>
                <a:gd name="T68" fmla="*/ 358 w 360"/>
                <a:gd name="T69" fmla="*/ 14 h 901"/>
                <a:gd name="T70" fmla="*/ 356 w 360"/>
                <a:gd name="T71" fmla="*/ 11 h 901"/>
                <a:gd name="T72" fmla="*/ 354 w 360"/>
                <a:gd name="T73" fmla="*/ 8 h 901"/>
                <a:gd name="T74" fmla="*/ 349 w 360"/>
                <a:gd name="T75" fmla="*/ 5 h 901"/>
                <a:gd name="T76" fmla="*/ 346 w 360"/>
                <a:gd name="T77" fmla="*/ 2 h 901"/>
                <a:gd name="T78" fmla="*/ 342 w 360"/>
                <a:gd name="T79" fmla="*/ 1 h 901"/>
                <a:gd name="T80" fmla="*/ 338 w 360"/>
                <a:gd name="T81" fmla="*/ 0 h 901"/>
                <a:gd name="T82" fmla="*/ 338 w 360"/>
                <a:gd name="T83"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0" h="901">
                  <a:moveTo>
                    <a:pt x="338" y="0"/>
                  </a:moveTo>
                  <a:lnTo>
                    <a:pt x="22" y="0"/>
                  </a:lnTo>
                  <a:lnTo>
                    <a:pt x="22" y="0"/>
                  </a:lnTo>
                  <a:lnTo>
                    <a:pt x="17" y="1"/>
                  </a:lnTo>
                  <a:lnTo>
                    <a:pt x="14" y="2"/>
                  </a:lnTo>
                  <a:lnTo>
                    <a:pt x="10" y="5"/>
                  </a:lnTo>
                  <a:lnTo>
                    <a:pt x="6" y="8"/>
                  </a:lnTo>
                  <a:lnTo>
                    <a:pt x="3" y="11"/>
                  </a:lnTo>
                  <a:lnTo>
                    <a:pt x="1" y="14"/>
                  </a:lnTo>
                  <a:lnTo>
                    <a:pt x="0" y="19"/>
                  </a:lnTo>
                  <a:lnTo>
                    <a:pt x="0" y="23"/>
                  </a:lnTo>
                  <a:lnTo>
                    <a:pt x="0" y="878"/>
                  </a:lnTo>
                  <a:lnTo>
                    <a:pt x="0" y="878"/>
                  </a:lnTo>
                  <a:lnTo>
                    <a:pt x="0" y="884"/>
                  </a:lnTo>
                  <a:lnTo>
                    <a:pt x="1" y="888"/>
                  </a:lnTo>
                  <a:lnTo>
                    <a:pt x="3" y="891"/>
                  </a:lnTo>
                  <a:lnTo>
                    <a:pt x="6" y="894"/>
                  </a:lnTo>
                  <a:lnTo>
                    <a:pt x="10" y="898"/>
                  </a:lnTo>
                  <a:lnTo>
                    <a:pt x="14" y="900"/>
                  </a:lnTo>
                  <a:lnTo>
                    <a:pt x="17" y="901"/>
                  </a:lnTo>
                  <a:lnTo>
                    <a:pt x="22" y="901"/>
                  </a:lnTo>
                  <a:lnTo>
                    <a:pt x="338" y="901"/>
                  </a:lnTo>
                  <a:lnTo>
                    <a:pt x="338" y="901"/>
                  </a:lnTo>
                  <a:lnTo>
                    <a:pt x="342" y="901"/>
                  </a:lnTo>
                  <a:lnTo>
                    <a:pt x="346" y="900"/>
                  </a:lnTo>
                  <a:lnTo>
                    <a:pt x="349" y="898"/>
                  </a:lnTo>
                  <a:lnTo>
                    <a:pt x="354" y="894"/>
                  </a:lnTo>
                  <a:lnTo>
                    <a:pt x="356" y="891"/>
                  </a:lnTo>
                  <a:lnTo>
                    <a:pt x="358" y="888"/>
                  </a:lnTo>
                  <a:lnTo>
                    <a:pt x="359" y="884"/>
                  </a:lnTo>
                  <a:lnTo>
                    <a:pt x="360" y="878"/>
                  </a:lnTo>
                  <a:lnTo>
                    <a:pt x="360" y="23"/>
                  </a:lnTo>
                  <a:lnTo>
                    <a:pt x="360" y="23"/>
                  </a:lnTo>
                  <a:lnTo>
                    <a:pt x="359" y="19"/>
                  </a:lnTo>
                  <a:lnTo>
                    <a:pt x="358" y="14"/>
                  </a:lnTo>
                  <a:lnTo>
                    <a:pt x="356" y="11"/>
                  </a:lnTo>
                  <a:lnTo>
                    <a:pt x="354" y="8"/>
                  </a:lnTo>
                  <a:lnTo>
                    <a:pt x="349" y="5"/>
                  </a:lnTo>
                  <a:lnTo>
                    <a:pt x="346" y="2"/>
                  </a:lnTo>
                  <a:lnTo>
                    <a:pt x="342" y="1"/>
                  </a:lnTo>
                  <a:lnTo>
                    <a:pt x="338" y="0"/>
                  </a:lnTo>
                  <a:lnTo>
                    <a:pt x="338" y="0"/>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sp>
          <p:nvSpPr>
            <p:cNvPr id="181" name="Freeform 503">
              <a:extLst>
                <a:ext uri="{FF2B5EF4-FFF2-40B4-BE49-F238E27FC236}">
                  <a16:creationId xmlns:a16="http://schemas.microsoft.com/office/drawing/2014/main" id="{E5E67FF4-DE45-4FF0-8CE4-71D1B37D3BC6}"/>
                </a:ext>
              </a:extLst>
            </p:cNvPr>
            <p:cNvSpPr>
              <a:spLocks/>
            </p:cNvSpPr>
            <p:nvPr/>
          </p:nvSpPr>
          <p:spPr bwMode="auto">
            <a:xfrm>
              <a:off x="3729038" y="1847851"/>
              <a:ext cx="374650" cy="196850"/>
            </a:xfrm>
            <a:custGeom>
              <a:avLst/>
              <a:gdLst>
                <a:gd name="T0" fmla="*/ 6 w 946"/>
                <a:gd name="T1" fmla="*/ 489 h 495"/>
                <a:gd name="T2" fmla="*/ 14 w 946"/>
                <a:gd name="T3" fmla="*/ 494 h 495"/>
                <a:gd name="T4" fmla="*/ 22 w 946"/>
                <a:gd name="T5" fmla="*/ 495 h 495"/>
                <a:gd name="T6" fmla="*/ 31 w 946"/>
                <a:gd name="T7" fmla="*/ 494 h 495"/>
                <a:gd name="T8" fmla="*/ 39 w 946"/>
                <a:gd name="T9" fmla="*/ 489 h 495"/>
                <a:gd name="T10" fmla="*/ 457 w 946"/>
                <a:gd name="T11" fmla="*/ 489 h 495"/>
                <a:gd name="T12" fmla="*/ 460 w 946"/>
                <a:gd name="T13" fmla="*/ 492 h 495"/>
                <a:gd name="T14" fmla="*/ 468 w 946"/>
                <a:gd name="T15" fmla="*/ 495 h 495"/>
                <a:gd name="T16" fmla="*/ 473 w 946"/>
                <a:gd name="T17" fmla="*/ 495 h 495"/>
                <a:gd name="T18" fmla="*/ 481 w 946"/>
                <a:gd name="T19" fmla="*/ 494 h 495"/>
                <a:gd name="T20" fmla="*/ 489 w 946"/>
                <a:gd name="T21" fmla="*/ 489 h 495"/>
                <a:gd name="T22" fmla="*/ 901 w 946"/>
                <a:gd name="T23" fmla="*/ 293 h 495"/>
                <a:gd name="T24" fmla="*/ 901 w 946"/>
                <a:gd name="T25" fmla="*/ 298 h 495"/>
                <a:gd name="T26" fmla="*/ 904 w 946"/>
                <a:gd name="T27" fmla="*/ 306 h 495"/>
                <a:gd name="T28" fmla="*/ 910 w 946"/>
                <a:gd name="T29" fmla="*/ 312 h 495"/>
                <a:gd name="T30" fmla="*/ 918 w 946"/>
                <a:gd name="T31" fmla="*/ 315 h 495"/>
                <a:gd name="T32" fmla="*/ 923 w 946"/>
                <a:gd name="T33" fmla="*/ 315 h 495"/>
                <a:gd name="T34" fmla="*/ 932 w 946"/>
                <a:gd name="T35" fmla="*/ 314 h 495"/>
                <a:gd name="T36" fmla="*/ 939 w 946"/>
                <a:gd name="T37" fmla="*/ 309 h 495"/>
                <a:gd name="T38" fmla="*/ 943 w 946"/>
                <a:gd name="T39" fmla="*/ 302 h 495"/>
                <a:gd name="T40" fmla="*/ 946 w 946"/>
                <a:gd name="T41" fmla="*/ 293 h 495"/>
                <a:gd name="T42" fmla="*/ 946 w 946"/>
                <a:gd name="T43" fmla="*/ 22 h 495"/>
                <a:gd name="T44" fmla="*/ 943 w 946"/>
                <a:gd name="T45" fmla="*/ 14 h 495"/>
                <a:gd name="T46" fmla="*/ 941 w 946"/>
                <a:gd name="T47" fmla="*/ 11 h 495"/>
                <a:gd name="T48" fmla="*/ 935 w 946"/>
                <a:gd name="T49" fmla="*/ 4 h 495"/>
                <a:gd name="T50" fmla="*/ 932 w 946"/>
                <a:gd name="T51" fmla="*/ 2 h 495"/>
                <a:gd name="T52" fmla="*/ 923 w 946"/>
                <a:gd name="T53" fmla="*/ 0 h 495"/>
                <a:gd name="T54" fmla="*/ 653 w 946"/>
                <a:gd name="T55" fmla="*/ 0 h 495"/>
                <a:gd name="T56" fmla="*/ 644 w 946"/>
                <a:gd name="T57" fmla="*/ 2 h 495"/>
                <a:gd name="T58" fmla="*/ 637 w 946"/>
                <a:gd name="T59" fmla="*/ 6 h 495"/>
                <a:gd name="T60" fmla="*/ 631 w 946"/>
                <a:gd name="T61" fmla="*/ 14 h 495"/>
                <a:gd name="T62" fmla="*/ 630 w 946"/>
                <a:gd name="T63" fmla="*/ 22 h 495"/>
                <a:gd name="T64" fmla="*/ 630 w 946"/>
                <a:gd name="T65" fmla="*/ 28 h 495"/>
                <a:gd name="T66" fmla="*/ 634 w 946"/>
                <a:gd name="T67" fmla="*/ 35 h 495"/>
                <a:gd name="T68" fmla="*/ 640 w 946"/>
                <a:gd name="T69" fmla="*/ 42 h 495"/>
                <a:gd name="T70" fmla="*/ 648 w 946"/>
                <a:gd name="T71" fmla="*/ 45 h 495"/>
                <a:gd name="T72" fmla="*/ 868 w 946"/>
                <a:gd name="T73" fmla="*/ 45 h 495"/>
                <a:gd name="T74" fmla="*/ 264 w 946"/>
                <a:gd name="T75" fmla="*/ 233 h 495"/>
                <a:gd name="T76" fmla="*/ 259 w 946"/>
                <a:gd name="T77" fmla="*/ 229 h 495"/>
                <a:gd name="T78" fmla="*/ 252 w 946"/>
                <a:gd name="T79" fmla="*/ 226 h 495"/>
                <a:gd name="T80" fmla="*/ 243 w 946"/>
                <a:gd name="T81" fmla="*/ 226 h 495"/>
                <a:gd name="T82" fmla="*/ 235 w 946"/>
                <a:gd name="T83" fmla="*/ 229 h 495"/>
                <a:gd name="T84" fmla="*/ 6 w 946"/>
                <a:gd name="T85" fmla="*/ 458 h 495"/>
                <a:gd name="T86" fmla="*/ 3 w 946"/>
                <a:gd name="T87" fmla="*/ 461 h 495"/>
                <a:gd name="T88" fmla="*/ 0 w 946"/>
                <a:gd name="T89" fmla="*/ 468 h 495"/>
                <a:gd name="T90" fmla="*/ 0 w 946"/>
                <a:gd name="T91" fmla="*/ 477 h 495"/>
                <a:gd name="T92" fmla="*/ 3 w 946"/>
                <a:gd name="T93" fmla="*/ 486 h 495"/>
                <a:gd name="T94" fmla="*/ 6 w 946"/>
                <a:gd name="T95" fmla="*/ 489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6" h="495">
                  <a:moveTo>
                    <a:pt x="6" y="489"/>
                  </a:moveTo>
                  <a:lnTo>
                    <a:pt x="6" y="489"/>
                  </a:lnTo>
                  <a:lnTo>
                    <a:pt x="10" y="492"/>
                  </a:lnTo>
                  <a:lnTo>
                    <a:pt x="14" y="494"/>
                  </a:lnTo>
                  <a:lnTo>
                    <a:pt x="18" y="495"/>
                  </a:lnTo>
                  <a:lnTo>
                    <a:pt x="22" y="495"/>
                  </a:lnTo>
                  <a:lnTo>
                    <a:pt x="27" y="495"/>
                  </a:lnTo>
                  <a:lnTo>
                    <a:pt x="31" y="494"/>
                  </a:lnTo>
                  <a:lnTo>
                    <a:pt x="34" y="492"/>
                  </a:lnTo>
                  <a:lnTo>
                    <a:pt x="39" y="489"/>
                  </a:lnTo>
                  <a:lnTo>
                    <a:pt x="248" y="280"/>
                  </a:lnTo>
                  <a:lnTo>
                    <a:pt x="457" y="489"/>
                  </a:lnTo>
                  <a:lnTo>
                    <a:pt x="457" y="489"/>
                  </a:lnTo>
                  <a:lnTo>
                    <a:pt x="460" y="492"/>
                  </a:lnTo>
                  <a:lnTo>
                    <a:pt x="464" y="494"/>
                  </a:lnTo>
                  <a:lnTo>
                    <a:pt x="468" y="495"/>
                  </a:lnTo>
                  <a:lnTo>
                    <a:pt x="473" y="495"/>
                  </a:lnTo>
                  <a:lnTo>
                    <a:pt x="473" y="495"/>
                  </a:lnTo>
                  <a:lnTo>
                    <a:pt x="477" y="495"/>
                  </a:lnTo>
                  <a:lnTo>
                    <a:pt x="481" y="494"/>
                  </a:lnTo>
                  <a:lnTo>
                    <a:pt x="485" y="492"/>
                  </a:lnTo>
                  <a:lnTo>
                    <a:pt x="489" y="489"/>
                  </a:lnTo>
                  <a:lnTo>
                    <a:pt x="901" y="77"/>
                  </a:lnTo>
                  <a:lnTo>
                    <a:pt x="901" y="293"/>
                  </a:lnTo>
                  <a:lnTo>
                    <a:pt x="901" y="293"/>
                  </a:lnTo>
                  <a:lnTo>
                    <a:pt x="901" y="298"/>
                  </a:lnTo>
                  <a:lnTo>
                    <a:pt x="902" y="302"/>
                  </a:lnTo>
                  <a:lnTo>
                    <a:pt x="904" y="306"/>
                  </a:lnTo>
                  <a:lnTo>
                    <a:pt x="907" y="309"/>
                  </a:lnTo>
                  <a:lnTo>
                    <a:pt x="910" y="312"/>
                  </a:lnTo>
                  <a:lnTo>
                    <a:pt x="914" y="314"/>
                  </a:lnTo>
                  <a:lnTo>
                    <a:pt x="918" y="315"/>
                  </a:lnTo>
                  <a:lnTo>
                    <a:pt x="923" y="315"/>
                  </a:lnTo>
                  <a:lnTo>
                    <a:pt x="923" y="315"/>
                  </a:lnTo>
                  <a:lnTo>
                    <a:pt x="927" y="315"/>
                  </a:lnTo>
                  <a:lnTo>
                    <a:pt x="932" y="314"/>
                  </a:lnTo>
                  <a:lnTo>
                    <a:pt x="935" y="312"/>
                  </a:lnTo>
                  <a:lnTo>
                    <a:pt x="939" y="309"/>
                  </a:lnTo>
                  <a:lnTo>
                    <a:pt x="941" y="306"/>
                  </a:lnTo>
                  <a:lnTo>
                    <a:pt x="943" y="302"/>
                  </a:lnTo>
                  <a:lnTo>
                    <a:pt x="944" y="298"/>
                  </a:lnTo>
                  <a:lnTo>
                    <a:pt x="946" y="293"/>
                  </a:lnTo>
                  <a:lnTo>
                    <a:pt x="946" y="22"/>
                  </a:lnTo>
                  <a:lnTo>
                    <a:pt x="946" y="22"/>
                  </a:lnTo>
                  <a:lnTo>
                    <a:pt x="944" y="18"/>
                  </a:lnTo>
                  <a:lnTo>
                    <a:pt x="943" y="14"/>
                  </a:lnTo>
                  <a:lnTo>
                    <a:pt x="943" y="14"/>
                  </a:lnTo>
                  <a:lnTo>
                    <a:pt x="941" y="11"/>
                  </a:lnTo>
                  <a:lnTo>
                    <a:pt x="939" y="7"/>
                  </a:lnTo>
                  <a:lnTo>
                    <a:pt x="935" y="4"/>
                  </a:lnTo>
                  <a:lnTo>
                    <a:pt x="932" y="2"/>
                  </a:lnTo>
                  <a:lnTo>
                    <a:pt x="932" y="2"/>
                  </a:lnTo>
                  <a:lnTo>
                    <a:pt x="927" y="1"/>
                  </a:lnTo>
                  <a:lnTo>
                    <a:pt x="923" y="0"/>
                  </a:lnTo>
                  <a:lnTo>
                    <a:pt x="653" y="0"/>
                  </a:lnTo>
                  <a:lnTo>
                    <a:pt x="653" y="0"/>
                  </a:lnTo>
                  <a:lnTo>
                    <a:pt x="648" y="1"/>
                  </a:lnTo>
                  <a:lnTo>
                    <a:pt x="644" y="2"/>
                  </a:lnTo>
                  <a:lnTo>
                    <a:pt x="640" y="4"/>
                  </a:lnTo>
                  <a:lnTo>
                    <a:pt x="637" y="6"/>
                  </a:lnTo>
                  <a:lnTo>
                    <a:pt x="634" y="11"/>
                  </a:lnTo>
                  <a:lnTo>
                    <a:pt x="631" y="14"/>
                  </a:lnTo>
                  <a:lnTo>
                    <a:pt x="630" y="18"/>
                  </a:lnTo>
                  <a:lnTo>
                    <a:pt x="630" y="22"/>
                  </a:lnTo>
                  <a:lnTo>
                    <a:pt x="630" y="22"/>
                  </a:lnTo>
                  <a:lnTo>
                    <a:pt x="630" y="28"/>
                  </a:lnTo>
                  <a:lnTo>
                    <a:pt x="631" y="32"/>
                  </a:lnTo>
                  <a:lnTo>
                    <a:pt x="634" y="35"/>
                  </a:lnTo>
                  <a:lnTo>
                    <a:pt x="637" y="39"/>
                  </a:lnTo>
                  <a:lnTo>
                    <a:pt x="640" y="42"/>
                  </a:lnTo>
                  <a:lnTo>
                    <a:pt x="644" y="44"/>
                  </a:lnTo>
                  <a:lnTo>
                    <a:pt x="648" y="45"/>
                  </a:lnTo>
                  <a:lnTo>
                    <a:pt x="653" y="45"/>
                  </a:lnTo>
                  <a:lnTo>
                    <a:pt x="868" y="45"/>
                  </a:lnTo>
                  <a:lnTo>
                    <a:pt x="473" y="442"/>
                  </a:lnTo>
                  <a:lnTo>
                    <a:pt x="264" y="233"/>
                  </a:lnTo>
                  <a:lnTo>
                    <a:pt x="264" y="233"/>
                  </a:lnTo>
                  <a:lnTo>
                    <a:pt x="259" y="229"/>
                  </a:lnTo>
                  <a:lnTo>
                    <a:pt x="256" y="227"/>
                  </a:lnTo>
                  <a:lnTo>
                    <a:pt x="252" y="226"/>
                  </a:lnTo>
                  <a:lnTo>
                    <a:pt x="248" y="225"/>
                  </a:lnTo>
                  <a:lnTo>
                    <a:pt x="243" y="226"/>
                  </a:lnTo>
                  <a:lnTo>
                    <a:pt x="239" y="227"/>
                  </a:lnTo>
                  <a:lnTo>
                    <a:pt x="235" y="229"/>
                  </a:lnTo>
                  <a:lnTo>
                    <a:pt x="232" y="233"/>
                  </a:lnTo>
                  <a:lnTo>
                    <a:pt x="6" y="458"/>
                  </a:lnTo>
                  <a:lnTo>
                    <a:pt x="6" y="458"/>
                  </a:lnTo>
                  <a:lnTo>
                    <a:pt x="3" y="461"/>
                  </a:lnTo>
                  <a:lnTo>
                    <a:pt x="1" y="464"/>
                  </a:lnTo>
                  <a:lnTo>
                    <a:pt x="0" y="468"/>
                  </a:lnTo>
                  <a:lnTo>
                    <a:pt x="0" y="473"/>
                  </a:lnTo>
                  <a:lnTo>
                    <a:pt x="0" y="477"/>
                  </a:lnTo>
                  <a:lnTo>
                    <a:pt x="1" y="481"/>
                  </a:lnTo>
                  <a:lnTo>
                    <a:pt x="3" y="486"/>
                  </a:lnTo>
                  <a:lnTo>
                    <a:pt x="6" y="489"/>
                  </a:lnTo>
                  <a:lnTo>
                    <a:pt x="6" y="489"/>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grpSp>
      <p:grpSp>
        <p:nvGrpSpPr>
          <p:cNvPr id="182" name="Group 181">
            <a:extLst>
              <a:ext uri="{FF2B5EF4-FFF2-40B4-BE49-F238E27FC236}">
                <a16:creationId xmlns:a16="http://schemas.microsoft.com/office/drawing/2014/main" id="{77B7A641-B1E6-40AA-A542-A8B35AD41451}"/>
              </a:ext>
            </a:extLst>
          </p:cNvPr>
          <p:cNvGrpSpPr>
            <a:grpSpLocks noChangeAspect="1"/>
          </p:cNvGrpSpPr>
          <p:nvPr/>
        </p:nvGrpSpPr>
        <p:grpSpPr>
          <a:xfrm>
            <a:off x="15138540" y="9147799"/>
            <a:ext cx="401454" cy="595010"/>
            <a:chOff x="4633913" y="1090613"/>
            <a:chExt cx="355600" cy="527050"/>
          </a:xfrm>
          <a:solidFill>
            <a:schemeClr val="bg1"/>
          </a:solidFill>
        </p:grpSpPr>
        <p:sp>
          <p:nvSpPr>
            <p:cNvPr id="183" name="Freeform 96">
              <a:extLst>
                <a:ext uri="{FF2B5EF4-FFF2-40B4-BE49-F238E27FC236}">
                  <a16:creationId xmlns:a16="http://schemas.microsoft.com/office/drawing/2014/main" id="{1D6458C2-48A1-4111-80BF-7AD97E1F6159}"/>
                </a:ext>
              </a:extLst>
            </p:cNvPr>
            <p:cNvSpPr>
              <a:spLocks noEditPoints="1"/>
            </p:cNvSpPr>
            <p:nvPr/>
          </p:nvSpPr>
          <p:spPr bwMode="auto">
            <a:xfrm>
              <a:off x="4633913" y="1090613"/>
              <a:ext cx="355600" cy="527050"/>
            </a:xfrm>
            <a:custGeom>
              <a:avLst/>
              <a:gdLst>
                <a:gd name="T0" fmla="*/ 793 w 900"/>
                <a:gd name="T1" fmla="*/ 1329 h 1329"/>
                <a:gd name="T2" fmla="*/ 824 w 900"/>
                <a:gd name="T3" fmla="*/ 1323 h 1329"/>
                <a:gd name="T4" fmla="*/ 852 w 900"/>
                <a:gd name="T5" fmla="*/ 1310 h 1329"/>
                <a:gd name="T6" fmla="*/ 875 w 900"/>
                <a:gd name="T7" fmla="*/ 1289 h 1329"/>
                <a:gd name="T8" fmla="*/ 891 w 900"/>
                <a:gd name="T9" fmla="*/ 1263 h 1329"/>
                <a:gd name="T10" fmla="*/ 899 w 900"/>
                <a:gd name="T11" fmla="*/ 1232 h 1329"/>
                <a:gd name="T12" fmla="*/ 900 w 900"/>
                <a:gd name="T13" fmla="*/ 107 h 1329"/>
                <a:gd name="T14" fmla="*/ 894 w 900"/>
                <a:gd name="T15" fmla="*/ 75 h 1329"/>
                <a:gd name="T16" fmla="*/ 882 w 900"/>
                <a:gd name="T17" fmla="*/ 47 h 1329"/>
                <a:gd name="T18" fmla="*/ 861 w 900"/>
                <a:gd name="T19" fmla="*/ 24 h 1329"/>
                <a:gd name="T20" fmla="*/ 834 w 900"/>
                <a:gd name="T21" fmla="*/ 8 h 1329"/>
                <a:gd name="T22" fmla="*/ 804 w 900"/>
                <a:gd name="T23" fmla="*/ 0 h 1329"/>
                <a:gd name="T24" fmla="*/ 107 w 900"/>
                <a:gd name="T25" fmla="*/ 0 h 1329"/>
                <a:gd name="T26" fmla="*/ 75 w 900"/>
                <a:gd name="T27" fmla="*/ 5 h 1329"/>
                <a:gd name="T28" fmla="*/ 47 w 900"/>
                <a:gd name="T29" fmla="*/ 19 h 1329"/>
                <a:gd name="T30" fmla="*/ 24 w 900"/>
                <a:gd name="T31" fmla="*/ 39 h 1329"/>
                <a:gd name="T32" fmla="*/ 9 w 900"/>
                <a:gd name="T33" fmla="*/ 65 h 1329"/>
                <a:gd name="T34" fmla="*/ 0 w 900"/>
                <a:gd name="T35" fmla="*/ 96 h 1329"/>
                <a:gd name="T36" fmla="*/ 0 w 900"/>
                <a:gd name="T37" fmla="*/ 1221 h 1329"/>
                <a:gd name="T38" fmla="*/ 5 w 900"/>
                <a:gd name="T39" fmla="*/ 1253 h 1329"/>
                <a:gd name="T40" fmla="*/ 19 w 900"/>
                <a:gd name="T41" fmla="*/ 1281 h 1329"/>
                <a:gd name="T42" fmla="*/ 39 w 900"/>
                <a:gd name="T43" fmla="*/ 1304 h 1329"/>
                <a:gd name="T44" fmla="*/ 65 w 900"/>
                <a:gd name="T45" fmla="*/ 1320 h 1329"/>
                <a:gd name="T46" fmla="*/ 96 w 900"/>
                <a:gd name="T47" fmla="*/ 1328 h 1329"/>
                <a:gd name="T48" fmla="*/ 450 w 900"/>
                <a:gd name="T49" fmla="*/ 1200 h 1329"/>
                <a:gd name="T50" fmla="*/ 437 w 900"/>
                <a:gd name="T51" fmla="*/ 1198 h 1329"/>
                <a:gd name="T52" fmla="*/ 404 w 900"/>
                <a:gd name="T53" fmla="*/ 1181 h 1329"/>
                <a:gd name="T54" fmla="*/ 387 w 900"/>
                <a:gd name="T55" fmla="*/ 1148 h 1329"/>
                <a:gd name="T56" fmla="*/ 386 w 900"/>
                <a:gd name="T57" fmla="*/ 1135 h 1329"/>
                <a:gd name="T58" fmla="*/ 390 w 900"/>
                <a:gd name="T59" fmla="*/ 1111 h 1329"/>
                <a:gd name="T60" fmla="*/ 414 w 900"/>
                <a:gd name="T61" fmla="*/ 1082 h 1329"/>
                <a:gd name="T62" fmla="*/ 443 w 900"/>
                <a:gd name="T63" fmla="*/ 1072 h 1329"/>
                <a:gd name="T64" fmla="*/ 456 w 900"/>
                <a:gd name="T65" fmla="*/ 1072 h 1329"/>
                <a:gd name="T66" fmla="*/ 486 w 900"/>
                <a:gd name="T67" fmla="*/ 1082 h 1329"/>
                <a:gd name="T68" fmla="*/ 509 w 900"/>
                <a:gd name="T69" fmla="*/ 1111 h 1329"/>
                <a:gd name="T70" fmla="*/ 514 w 900"/>
                <a:gd name="T71" fmla="*/ 1135 h 1329"/>
                <a:gd name="T72" fmla="*/ 513 w 900"/>
                <a:gd name="T73" fmla="*/ 1148 h 1329"/>
                <a:gd name="T74" fmla="*/ 495 w 900"/>
                <a:gd name="T75" fmla="*/ 1181 h 1329"/>
                <a:gd name="T76" fmla="*/ 463 w 900"/>
                <a:gd name="T77" fmla="*/ 1198 h 1329"/>
                <a:gd name="T78" fmla="*/ 450 w 900"/>
                <a:gd name="T79" fmla="*/ 1200 h 1329"/>
                <a:gd name="T80" fmla="*/ 150 w 900"/>
                <a:gd name="T81" fmla="*/ 188 h 1329"/>
                <a:gd name="T82" fmla="*/ 156 w 900"/>
                <a:gd name="T83" fmla="*/ 177 h 1329"/>
                <a:gd name="T84" fmla="*/ 167 w 900"/>
                <a:gd name="T85" fmla="*/ 172 h 1329"/>
                <a:gd name="T86" fmla="*/ 728 w 900"/>
                <a:gd name="T87" fmla="*/ 171 h 1329"/>
                <a:gd name="T88" fmla="*/ 740 w 900"/>
                <a:gd name="T89" fmla="*/ 175 h 1329"/>
                <a:gd name="T90" fmla="*/ 748 w 900"/>
                <a:gd name="T91" fmla="*/ 184 h 1329"/>
                <a:gd name="T92" fmla="*/ 750 w 900"/>
                <a:gd name="T93" fmla="*/ 942 h 1329"/>
                <a:gd name="T94" fmla="*/ 748 w 900"/>
                <a:gd name="T95" fmla="*/ 951 h 1329"/>
                <a:gd name="T96" fmla="*/ 740 w 900"/>
                <a:gd name="T97" fmla="*/ 960 h 1329"/>
                <a:gd name="T98" fmla="*/ 728 w 900"/>
                <a:gd name="T99" fmla="*/ 964 h 1329"/>
                <a:gd name="T100" fmla="*/ 167 w 900"/>
                <a:gd name="T101" fmla="*/ 964 h 1329"/>
                <a:gd name="T102" fmla="*/ 156 w 900"/>
                <a:gd name="T103" fmla="*/ 957 h 1329"/>
                <a:gd name="T104" fmla="*/ 150 w 900"/>
                <a:gd name="T105" fmla="*/ 946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0" h="1329">
                  <a:moveTo>
                    <a:pt x="107" y="1329"/>
                  </a:moveTo>
                  <a:lnTo>
                    <a:pt x="793" y="1329"/>
                  </a:lnTo>
                  <a:lnTo>
                    <a:pt x="793" y="1329"/>
                  </a:lnTo>
                  <a:lnTo>
                    <a:pt x="804" y="1328"/>
                  </a:lnTo>
                  <a:lnTo>
                    <a:pt x="815" y="1327"/>
                  </a:lnTo>
                  <a:lnTo>
                    <a:pt x="824" y="1323"/>
                  </a:lnTo>
                  <a:lnTo>
                    <a:pt x="834" y="1320"/>
                  </a:lnTo>
                  <a:lnTo>
                    <a:pt x="844" y="1316"/>
                  </a:lnTo>
                  <a:lnTo>
                    <a:pt x="852" y="1310"/>
                  </a:lnTo>
                  <a:lnTo>
                    <a:pt x="861" y="1304"/>
                  </a:lnTo>
                  <a:lnTo>
                    <a:pt x="869" y="1296"/>
                  </a:lnTo>
                  <a:lnTo>
                    <a:pt x="875" y="1289"/>
                  </a:lnTo>
                  <a:lnTo>
                    <a:pt x="882" y="1281"/>
                  </a:lnTo>
                  <a:lnTo>
                    <a:pt x="887" y="1273"/>
                  </a:lnTo>
                  <a:lnTo>
                    <a:pt x="891" y="1263"/>
                  </a:lnTo>
                  <a:lnTo>
                    <a:pt x="894" y="1253"/>
                  </a:lnTo>
                  <a:lnTo>
                    <a:pt x="898" y="1242"/>
                  </a:lnTo>
                  <a:lnTo>
                    <a:pt x="899" y="1232"/>
                  </a:lnTo>
                  <a:lnTo>
                    <a:pt x="900" y="1221"/>
                  </a:lnTo>
                  <a:lnTo>
                    <a:pt x="900" y="107"/>
                  </a:lnTo>
                  <a:lnTo>
                    <a:pt x="900" y="107"/>
                  </a:lnTo>
                  <a:lnTo>
                    <a:pt x="899" y="96"/>
                  </a:lnTo>
                  <a:lnTo>
                    <a:pt x="898" y="86"/>
                  </a:lnTo>
                  <a:lnTo>
                    <a:pt x="894" y="75"/>
                  </a:lnTo>
                  <a:lnTo>
                    <a:pt x="891" y="65"/>
                  </a:lnTo>
                  <a:lnTo>
                    <a:pt x="887" y="56"/>
                  </a:lnTo>
                  <a:lnTo>
                    <a:pt x="882" y="47"/>
                  </a:lnTo>
                  <a:lnTo>
                    <a:pt x="875" y="39"/>
                  </a:lnTo>
                  <a:lnTo>
                    <a:pt x="869" y="32"/>
                  </a:lnTo>
                  <a:lnTo>
                    <a:pt x="861" y="24"/>
                  </a:lnTo>
                  <a:lnTo>
                    <a:pt x="852" y="19"/>
                  </a:lnTo>
                  <a:lnTo>
                    <a:pt x="844" y="13"/>
                  </a:lnTo>
                  <a:lnTo>
                    <a:pt x="834" y="8"/>
                  </a:lnTo>
                  <a:lnTo>
                    <a:pt x="824" y="5"/>
                  </a:lnTo>
                  <a:lnTo>
                    <a:pt x="815" y="2"/>
                  </a:lnTo>
                  <a:lnTo>
                    <a:pt x="804" y="0"/>
                  </a:lnTo>
                  <a:lnTo>
                    <a:pt x="793" y="0"/>
                  </a:lnTo>
                  <a:lnTo>
                    <a:pt x="107" y="0"/>
                  </a:lnTo>
                  <a:lnTo>
                    <a:pt x="107" y="0"/>
                  </a:lnTo>
                  <a:lnTo>
                    <a:pt x="96" y="0"/>
                  </a:lnTo>
                  <a:lnTo>
                    <a:pt x="86" y="2"/>
                  </a:lnTo>
                  <a:lnTo>
                    <a:pt x="75" y="5"/>
                  </a:lnTo>
                  <a:lnTo>
                    <a:pt x="65" y="8"/>
                  </a:lnTo>
                  <a:lnTo>
                    <a:pt x="56" y="13"/>
                  </a:lnTo>
                  <a:lnTo>
                    <a:pt x="47" y="19"/>
                  </a:lnTo>
                  <a:lnTo>
                    <a:pt x="39" y="24"/>
                  </a:lnTo>
                  <a:lnTo>
                    <a:pt x="32" y="32"/>
                  </a:lnTo>
                  <a:lnTo>
                    <a:pt x="24" y="39"/>
                  </a:lnTo>
                  <a:lnTo>
                    <a:pt x="19" y="47"/>
                  </a:lnTo>
                  <a:lnTo>
                    <a:pt x="13" y="56"/>
                  </a:lnTo>
                  <a:lnTo>
                    <a:pt x="9" y="65"/>
                  </a:lnTo>
                  <a:lnTo>
                    <a:pt x="5" y="75"/>
                  </a:lnTo>
                  <a:lnTo>
                    <a:pt x="2" y="86"/>
                  </a:lnTo>
                  <a:lnTo>
                    <a:pt x="0" y="96"/>
                  </a:lnTo>
                  <a:lnTo>
                    <a:pt x="0" y="107"/>
                  </a:lnTo>
                  <a:lnTo>
                    <a:pt x="0" y="1221"/>
                  </a:lnTo>
                  <a:lnTo>
                    <a:pt x="0" y="1221"/>
                  </a:lnTo>
                  <a:lnTo>
                    <a:pt x="0" y="1232"/>
                  </a:lnTo>
                  <a:lnTo>
                    <a:pt x="2" y="1242"/>
                  </a:lnTo>
                  <a:lnTo>
                    <a:pt x="5" y="1253"/>
                  </a:lnTo>
                  <a:lnTo>
                    <a:pt x="9" y="1263"/>
                  </a:lnTo>
                  <a:lnTo>
                    <a:pt x="13" y="1273"/>
                  </a:lnTo>
                  <a:lnTo>
                    <a:pt x="19" y="1281"/>
                  </a:lnTo>
                  <a:lnTo>
                    <a:pt x="24" y="1289"/>
                  </a:lnTo>
                  <a:lnTo>
                    <a:pt x="32" y="1296"/>
                  </a:lnTo>
                  <a:lnTo>
                    <a:pt x="39" y="1304"/>
                  </a:lnTo>
                  <a:lnTo>
                    <a:pt x="47" y="1310"/>
                  </a:lnTo>
                  <a:lnTo>
                    <a:pt x="56" y="1316"/>
                  </a:lnTo>
                  <a:lnTo>
                    <a:pt x="65" y="1320"/>
                  </a:lnTo>
                  <a:lnTo>
                    <a:pt x="75" y="1323"/>
                  </a:lnTo>
                  <a:lnTo>
                    <a:pt x="86" y="1327"/>
                  </a:lnTo>
                  <a:lnTo>
                    <a:pt x="96" y="1328"/>
                  </a:lnTo>
                  <a:lnTo>
                    <a:pt x="107" y="1329"/>
                  </a:lnTo>
                  <a:lnTo>
                    <a:pt x="107" y="1329"/>
                  </a:lnTo>
                  <a:close/>
                  <a:moveTo>
                    <a:pt x="450" y="1200"/>
                  </a:moveTo>
                  <a:lnTo>
                    <a:pt x="450" y="1200"/>
                  </a:lnTo>
                  <a:lnTo>
                    <a:pt x="443" y="1199"/>
                  </a:lnTo>
                  <a:lnTo>
                    <a:pt x="437" y="1198"/>
                  </a:lnTo>
                  <a:lnTo>
                    <a:pt x="425" y="1195"/>
                  </a:lnTo>
                  <a:lnTo>
                    <a:pt x="414" y="1188"/>
                  </a:lnTo>
                  <a:lnTo>
                    <a:pt x="404" y="1181"/>
                  </a:lnTo>
                  <a:lnTo>
                    <a:pt x="397" y="1171"/>
                  </a:lnTo>
                  <a:lnTo>
                    <a:pt x="390" y="1160"/>
                  </a:lnTo>
                  <a:lnTo>
                    <a:pt x="387" y="1148"/>
                  </a:lnTo>
                  <a:lnTo>
                    <a:pt x="386" y="1142"/>
                  </a:lnTo>
                  <a:lnTo>
                    <a:pt x="386" y="1135"/>
                  </a:lnTo>
                  <a:lnTo>
                    <a:pt x="386" y="1135"/>
                  </a:lnTo>
                  <a:lnTo>
                    <a:pt x="386" y="1129"/>
                  </a:lnTo>
                  <a:lnTo>
                    <a:pt x="387" y="1122"/>
                  </a:lnTo>
                  <a:lnTo>
                    <a:pt x="390" y="1111"/>
                  </a:lnTo>
                  <a:lnTo>
                    <a:pt x="397" y="1100"/>
                  </a:lnTo>
                  <a:lnTo>
                    <a:pt x="404" y="1090"/>
                  </a:lnTo>
                  <a:lnTo>
                    <a:pt x="414" y="1082"/>
                  </a:lnTo>
                  <a:lnTo>
                    <a:pt x="425" y="1076"/>
                  </a:lnTo>
                  <a:lnTo>
                    <a:pt x="437" y="1073"/>
                  </a:lnTo>
                  <a:lnTo>
                    <a:pt x="443" y="1072"/>
                  </a:lnTo>
                  <a:lnTo>
                    <a:pt x="450" y="1071"/>
                  </a:lnTo>
                  <a:lnTo>
                    <a:pt x="450" y="1071"/>
                  </a:lnTo>
                  <a:lnTo>
                    <a:pt x="456" y="1072"/>
                  </a:lnTo>
                  <a:lnTo>
                    <a:pt x="463" y="1073"/>
                  </a:lnTo>
                  <a:lnTo>
                    <a:pt x="474" y="1076"/>
                  </a:lnTo>
                  <a:lnTo>
                    <a:pt x="486" y="1082"/>
                  </a:lnTo>
                  <a:lnTo>
                    <a:pt x="495" y="1090"/>
                  </a:lnTo>
                  <a:lnTo>
                    <a:pt x="504" y="1100"/>
                  </a:lnTo>
                  <a:lnTo>
                    <a:pt x="509" y="1111"/>
                  </a:lnTo>
                  <a:lnTo>
                    <a:pt x="513" y="1122"/>
                  </a:lnTo>
                  <a:lnTo>
                    <a:pt x="514" y="1129"/>
                  </a:lnTo>
                  <a:lnTo>
                    <a:pt x="514" y="1135"/>
                  </a:lnTo>
                  <a:lnTo>
                    <a:pt x="514" y="1135"/>
                  </a:lnTo>
                  <a:lnTo>
                    <a:pt x="514" y="1142"/>
                  </a:lnTo>
                  <a:lnTo>
                    <a:pt x="513" y="1148"/>
                  </a:lnTo>
                  <a:lnTo>
                    <a:pt x="509" y="1160"/>
                  </a:lnTo>
                  <a:lnTo>
                    <a:pt x="504" y="1171"/>
                  </a:lnTo>
                  <a:lnTo>
                    <a:pt x="495" y="1181"/>
                  </a:lnTo>
                  <a:lnTo>
                    <a:pt x="486" y="1188"/>
                  </a:lnTo>
                  <a:lnTo>
                    <a:pt x="474" y="1195"/>
                  </a:lnTo>
                  <a:lnTo>
                    <a:pt x="463" y="1198"/>
                  </a:lnTo>
                  <a:lnTo>
                    <a:pt x="456" y="1199"/>
                  </a:lnTo>
                  <a:lnTo>
                    <a:pt x="450" y="1200"/>
                  </a:lnTo>
                  <a:lnTo>
                    <a:pt x="450" y="1200"/>
                  </a:lnTo>
                  <a:close/>
                  <a:moveTo>
                    <a:pt x="150" y="193"/>
                  </a:moveTo>
                  <a:lnTo>
                    <a:pt x="150" y="193"/>
                  </a:lnTo>
                  <a:lnTo>
                    <a:pt x="150" y="188"/>
                  </a:lnTo>
                  <a:lnTo>
                    <a:pt x="151" y="184"/>
                  </a:lnTo>
                  <a:lnTo>
                    <a:pt x="154" y="181"/>
                  </a:lnTo>
                  <a:lnTo>
                    <a:pt x="156" y="177"/>
                  </a:lnTo>
                  <a:lnTo>
                    <a:pt x="159" y="175"/>
                  </a:lnTo>
                  <a:lnTo>
                    <a:pt x="163" y="173"/>
                  </a:lnTo>
                  <a:lnTo>
                    <a:pt x="167" y="172"/>
                  </a:lnTo>
                  <a:lnTo>
                    <a:pt x="171" y="171"/>
                  </a:lnTo>
                  <a:lnTo>
                    <a:pt x="728" y="171"/>
                  </a:lnTo>
                  <a:lnTo>
                    <a:pt x="728" y="171"/>
                  </a:lnTo>
                  <a:lnTo>
                    <a:pt x="732" y="172"/>
                  </a:lnTo>
                  <a:lnTo>
                    <a:pt x="737" y="173"/>
                  </a:lnTo>
                  <a:lnTo>
                    <a:pt x="740" y="175"/>
                  </a:lnTo>
                  <a:lnTo>
                    <a:pt x="743" y="177"/>
                  </a:lnTo>
                  <a:lnTo>
                    <a:pt x="747" y="181"/>
                  </a:lnTo>
                  <a:lnTo>
                    <a:pt x="748" y="184"/>
                  </a:lnTo>
                  <a:lnTo>
                    <a:pt x="750" y="188"/>
                  </a:lnTo>
                  <a:lnTo>
                    <a:pt x="750" y="193"/>
                  </a:lnTo>
                  <a:lnTo>
                    <a:pt x="750" y="942"/>
                  </a:lnTo>
                  <a:lnTo>
                    <a:pt x="750" y="942"/>
                  </a:lnTo>
                  <a:lnTo>
                    <a:pt x="750" y="946"/>
                  </a:lnTo>
                  <a:lnTo>
                    <a:pt x="748" y="951"/>
                  </a:lnTo>
                  <a:lnTo>
                    <a:pt x="747" y="955"/>
                  </a:lnTo>
                  <a:lnTo>
                    <a:pt x="743" y="957"/>
                  </a:lnTo>
                  <a:lnTo>
                    <a:pt x="740" y="960"/>
                  </a:lnTo>
                  <a:lnTo>
                    <a:pt x="737" y="963"/>
                  </a:lnTo>
                  <a:lnTo>
                    <a:pt x="732" y="964"/>
                  </a:lnTo>
                  <a:lnTo>
                    <a:pt x="728" y="964"/>
                  </a:lnTo>
                  <a:lnTo>
                    <a:pt x="171" y="964"/>
                  </a:lnTo>
                  <a:lnTo>
                    <a:pt x="171" y="964"/>
                  </a:lnTo>
                  <a:lnTo>
                    <a:pt x="167" y="964"/>
                  </a:lnTo>
                  <a:lnTo>
                    <a:pt x="163" y="963"/>
                  </a:lnTo>
                  <a:lnTo>
                    <a:pt x="159" y="960"/>
                  </a:lnTo>
                  <a:lnTo>
                    <a:pt x="156" y="957"/>
                  </a:lnTo>
                  <a:lnTo>
                    <a:pt x="154" y="955"/>
                  </a:lnTo>
                  <a:lnTo>
                    <a:pt x="151" y="951"/>
                  </a:lnTo>
                  <a:lnTo>
                    <a:pt x="150" y="946"/>
                  </a:lnTo>
                  <a:lnTo>
                    <a:pt x="150" y="942"/>
                  </a:lnTo>
                  <a:lnTo>
                    <a:pt x="150" y="193"/>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sp>
          <p:nvSpPr>
            <p:cNvPr id="184" name="Freeform 97">
              <a:extLst>
                <a:ext uri="{FF2B5EF4-FFF2-40B4-BE49-F238E27FC236}">
                  <a16:creationId xmlns:a16="http://schemas.microsoft.com/office/drawing/2014/main" id="{D2A53D1F-82D9-4454-B66F-E95768204AF4}"/>
                </a:ext>
              </a:extLst>
            </p:cNvPr>
            <p:cNvSpPr>
              <a:spLocks/>
            </p:cNvSpPr>
            <p:nvPr/>
          </p:nvSpPr>
          <p:spPr bwMode="auto">
            <a:xfrm>
              <a:off x="4760913" y="1250950"/>
              <a:ext cx="101600" cy="119063"/>
            </a:xfrm>
            <a:custGeom>
              <a:avLst/>
              <a:gdLst>
                <a:gd name="T0" fmla="*/ 129 w 257"/>
                <a:gd name="T1" fmla="*/ 300 h 300"/>
                <a:gd name="T2" fmla="*/ 154 w 257"/>
                <a:gd name="T3" fmla="*/ 297 h 300"/>
                <a:gd name="T4" fmla="*/ 179 w 257"/>
                <a:gd name="T5" fmla="*/ 290 h 300"/>
                <a:gd name="T6" fmla="*/ 201 w 257"/>
                <a:gd name="T7" fmla="*/ 278 h 300"/>
                <a:gd name="T8" fmla="*/ 219 w 257"/>
                <a:gd name="T9" fmla="*/ 262 h 300"/>
                <a:gd name="T10" fmla="*/ 235 w 257"/>
                <a:gd name="T11" fmla="*/ 243 h 300"/>
                <a:gd name="T12" fmla="*/ 247 w 257"/>
                <a:gd name="T13" fmla="*/ 222 h 300"/>
                <a:gd name="T14" fmla="*/ 255 w 257"/>
                <a:gd name="T15" fmla="*/ 197 h 300"/>
                <a:gd name="T16" fmla="*/ 257 w 257"/>
                <a:gd name="T17" fmla="*/ 171 h 300"/>
                <a:gd name="T18" fmla="*/ 257 w 257"/>
                <a:gd name="T19" fmla="*/ 129 h 300"/>
                <a:gd name="T20" fmla="*/ 255 w 257"/>
                <a:gd name="T21" fmla="*/ 103 h 300"/>
                <a:gd name="T22" fmla="*/ 247 w 257"/>
                <a:gd name="T23" fmla="*/ 78 h 300"/>
                <a:gd name="T24" fmla="*/ 235 w 257"/>
                <a:gd name="T25" fmla="*/ 57 h 300"/>
                <a:gd name="T26" fmla="*/ 219 w 257"/>
                <a:gd name="T27" fmla="*/ 37 h 300"/>
                <a:gd name="T28" fmla="*/ 201 w 257"/>
                <a:gd name="T29" fmla="*/ 22 h 300"/>
                <a:gd name="T30" fmla="*/ 179 w 257"/>
                <a:gd name="T31" fmla="*/ 10 h 300"/>
                <a:gd name="T32" fmla="*/ 154 w 257"/>
                <a:gd name="T33" fmla="*/ 3 h 300"/>
                <a:gd name="T34" fmla="*/ 129 w 257"/>
                <a:gd name="T35" fmla="*/ 0 h 300"/>
                <a:gd name="T36" fmla="*/ 116 w 257"/>
                <a:gd name="T37" fmla="*/ 0 h 300"/>
                <a:gd name="T38" fmla="*/ 91 w 257"/>
                <a:gd name="T39" fmla="*/ 6 h 300"/>
                <a:gd name="T40" fmla="*/ 68 w 257"/>
                <a:gd name="T41" fmla="*/ 16 h 300"/>
                <a:gd name="T42" fmla="*/ 48 w 257"/>
                <a:gd name="T43" fmla="*/ 30 h 300"/>
                <a:gd name="T44" fmla="*/ 29 w 257"/>
                <a:gd name="T45" fmla="*/ 47 h 300"/>
                <a:gd name="T46" fmla="*/ 16 w 257"/>
                <a:gd name="T47" fmla="*/ 67 h 300"/>
                <a:gd name="T48" fmla="*/ 7 w 257"/>
                <a:gd name="T49" fmla="*/ 90 h 300"/>
                <a:gd name="T50" fmla="*/ 1 w 257"/>
                <a:gd name="T51" fmla="*/ 115 h 300"/>
                <a:gd name="T52" fmla="*/ 0 w 257"/>
                <a:gd name="T53" fmla="*/ 171 h 300"/>
                <a:gd name="T54" fmla="*/ 1 w 257"/>
                <a:gd name="T55" fmla="*/ 184 h 300"/>
                <a:gd name="T56" fmla="*/ 7 w 257"/>
                <a:gd name="T57" fmla="*/ 210 h 300"/>
                <a:gd name="T58" fmla="*/ 16 w 257"/>
                <a:gd name="T59" fmla="*/ 233 h 300"/>
                <a:gd name="T60" fmla="*/ 29 w 257"/>
                <a:gd name="T61" fmla="*/ 253 h 300"/>
                <a:gd name="T62" fmla="*/ 48 w 257"/>
                <a:gd name="T63" fmla="*/ 270 h 300"/>
                <a:gd name="T64" fmla="*/ 68 w 257"/>
                <a:gd name="T65" fmla="*/ 285 h 300"/>
                <a:gd name="T66" fmla="*/ 91 w 257"/>
                <a:gd name="T67" fmla="*/ 294 h 300"/>
                <a:gd name="T68" fmla="*/ 116 w 257"/>
                <a:gd name="T69" fmla="*/ 300 h 300"/>
                <a:gd name="T70" fmla="*/ 129 w 257"/>
                <a:gd name="T7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 h="300">
                  <a:moveTo>
                    <a:pt x="129" y="300"/>
                  </a:moveTo>
                  <a:lnTo>
                    <a:pt x="129" y="300"/>
                  </a:lnTo>
                  <a:lnTo>
                    <a:pt x="142" y="300"/>
                  </a:lnTo>
                  <a:lnTo>
                    <a:pt x="154" y="297"/>
                  </a:lnTo>
                  <a:lnTo>
                    <a:pt x="167" y="294"/>
                  </a:lnTo>
                  <a:lnTo>
                    <a:pt x="179" y="290"/>
                  </a:lnTo>
                  <a:lnTo>
                    <a:pt x="190" y="285"/>
                  </a:lnTo>
                  <a:lnTo>
                    <a:pt x="201" y="278"/>
                  </a:lnTo>
                  <a:lnTo>
                    <a:pt x="211" y="270"/>
                  </a:lnTo>
                  <a:lnTo>
                    <a:pt x="219" y="262"/>
                  </a:lnTo>
                  <a:lnTo>
                    <a:pt x="228" y="253"/>
                  </a:lnTo>
                  <a:lnTo>
                    <a:pt x="235" y="243"/>
                  </a:lnTo>
                  <a:lnTo>
                    <a:pt x="242" y="233"/>
                  </a:lnTo>
                  <a:lnTo>
                    <a:pt x="247" y="222"/>
                  </a:lnTo>
                  <a:lnTo>
                    <a:pt x="252" y="210"/>
                  </a:lnTo>
                  <a:lnTo>
                    <a:pt x="255" y="197"/>
                  </a:lnTo>
                  <a:lnTo>
                    <a:pt x="257" y="184"/>
                  </a:lnTo>
                  <a:lnTo>
                    <a:pt x="257" y="171"/>
                  </a:lnTo>
                  <a:lnTo>
                    <a:pt x="257" y="129"/>
                  </a:lnTo>
                  <a:lnTo>
                    <a:pt x="257" y="129"/>
                  </a:lnTo>
                  <a:lnTo>
                    <a:pt x="257" y="115"/>
                  </a:lnTo>
                  <a:lnTo>
                    <a:pt x="255" y="103"/>
                  </a:lnTo>
                  <a:lnTo>
                    <a:pt x="252" y="90"/>
                  </a:lnTo>
                  <a:lnTo>
                    <a:pt x="247" y="78"/>
                  </a:lnTo>
                  <a:lnTo>
                    <a:pt x="242" y="67"/>
                  </a:lnTo>
                  <a:lnTo>
                    <a:pt x="235" y="57"/>
                  </a:lnTo>
                  <a:lnTo>
                    <a:pt x="228" y="47"/>
                  </a:lnTo>
                  <a:lnTo>
                    <a:pt x="219" y="37"/>
                  </a:lnTo>
                  <a:lnTo>
                    <a:pt x="211" y="30"/>
                  </a:lnTo>
                  <a:lnTo>
                    <a:pt x="201" y="22"/>
                  </a:lnTo>
                  <a:lnTo>
                    <a:pt x="190" y="16"/>
                  </a:lnTo>
                  <a:lnTo>
                    <a:pt x="179" y="10"/>
                  </a:lnTo>
                  <a:lnTo>
                    <a:pt x="167" y="6"/>
                  </a:lnTo>
                  <a:lnTo>
                    <a:pt x="154" y="3"/>
                  </a:lnTo>
                  <a:lnTo>
                    <a:pt x="142" y="0"/>
                  </a:lnTo>
                  <a:lnTo>
                    <a:pt x="129" y="0"/>
                  </a:lnTo>
                  <a:lnTo>
                    <a:pt x="129" y="0"/>
                  </a:lnTo>
                  <a:lnTo>
                    <a:pt x="116" y="0"/>
                  </a:lnTo>
                  <a:lnTo>
                    <a:pt x="103" y="3"/>
                  </a:lnTo>
                  <a:lnTo>
                    <a:pt x="91" y="6"/>
                  </a:lnTo>
                  <a:lnTo>
                    <a:pt x="79" y="10"/>
                  </a:lnTo>
                  <a:lnTo>
                    <a:pt x="68" y="16"/>
                  </a:lnTo>
                  <a:lnTo>
                    <a:pt x="57" y="22"/>
                  </a:lnTo>
                  <a:lnTo>
                    <a:pt x="48" y="30"/>
                  </a:lnTo>
                  <a:lnTo>
                    <a:pt x="38" y="37"/>
                  </a:lnTo>
                  <a:lnTo>
                    <a:pt x="29" y="47"/>
                  </a:lnTo>
                  <a:lnTo>
                    <a:pt x="23" y="57"/>
                  </a:lnTo>
                  <a:lnTo>
                    <a:pt x="16" y="67"/>
                  </a:lnTo>
                  <a:lnTo>
                    <a:pt x="11" y="78"/>
                  </a:lnTo>
                  <a:lnTo>
                    <a:pt x="7" y="90"/>
                  </a:lnTo>
                  <a:lnTo>
                    <a:pt x="3" y="103"/>
                  </a:lnTo>
                  <a:lnTo>
                    <a:pt x="1" y="115"/>
                  </a:lnTo>
                  <a:lnTo>
                    <a:pt x="0" y="129"/>
                  </a:lnTo>
                  <a:lnTo>
                    <a:pt x="0" y="171"/>
                  </a:lnTo>
                  <a:lnTo>
                    <a:pt x="0" y="171"/>
                  </a:lnTo>
                  <a:lnTo>
                    <a:pt x="1" y="184"/>
                  </a:lnTo>
                  <a:lnTo>
                    <a:pt x="3" y="197"/>
                  </a:lnTo>
                  <a:lnTo>
                    <a:pt x="7" y="210"/>
                  </a:lnTo>
                  <a:lnTo>
                    <a:pt x="11" y="222"/>
                  </a:lnTo>
                  <a:lnTo>
                    <a:pt x="16" y="233"/>
                  </a:lnTo>
                  <a:lnTo>
                    <a:pt x="23" y="243"/>
                  </a:lnTo>
                  <a:lnTo>
                    <a:pt x="29" y="253"/>
                  </a:lnTo>
                  <a:lnTo>
                    <a:pt x="38" y="262"/>
                  </a:lnTo>
                  <a:lnTo>
                    <a:pt x="48" y="270"/>
                  </a:lnTo>
                  <a:lnTo>
                    <a:pt x="57" y="278"/>
                  </a:lnTo>
                  <a:lnTo>
                    <a:pt x="68" y="285"/>
                  </a:lnTo>
                  <a:lnTo>
                    <a:pt x="79" y="290"/>
                  </a:lnTo>
                  <a:lnTo>
                    <a:pt x="91" y="294"/>
                  </a:lnTo>
                  <a:lnTo>
                    <a:pt x="103" y="297"/>
                  </a:lnTo>
                  <a:lnTo>
                    <a:pt x="116" y="300"/>
                  </a:lnTo>
                  <a:lnTo>
                    <a:pt x="129" y="300"/>
                  </a:lnTo>
                  <a:lnTo>
                    <a:pt x="129" y="300"/>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sp>
          <p:nvSpPr>
            <p:cNvPr id="185" name="Freeform 100">
              <a:extLst>
                <a:ext uri="{FF2B5EF4-FFF2-40B4-BE49-F238E27FC236}">
                  <a16:creationId xmlns:a16="http://schemas.microsoft.com/office/drawing/2014/main" id="{21FFB5E2-FA77-4A09-A444-81535FA5E3A1}"/>
                </a:ext>
              </a:extLst>
            </p:cNvPr>
            <p:cNvSpPr>
              <a:spLocks/>
            </p:cNvSpPr>
            <p:nvPr/>
          </p:nvSpPr>
          <p:spPr bwMode="auto">
            <a:xfrm>
              <a:off x="4718050" y="1368425"/>
              <a:ext cx="187325" cy="77788"/>
            </a:xfrm>
            <a:custGeom>
              <a:avLst/>
              <a:gdLst>
                <a:gd name="T0" fmla="*/ 472 w 472"/>
                <a:gd name="T1" fmla="*/ 132 h 197"/>
                <a:gd name="T2" fmla="*/ 472 w 472"/>
                <a:gd name="T3" fmla="*/ 132 h 197"/>
                <a:gd name="T4" fmla="*/ 471 w 472"/>
                <a:gd name="T5" fmla="*/ 122 h 197"/>
                <a:gd name="T6" fmla="*/ 469 w 472"/>
                <a:gd name="T7" fmla="*/ 113 h 197"/>
                <a:gd name="T8" fmla="*/ 467 w 472"/>
                <a:gd name="T9" fmla="*/ 103 h 197"/>
                <a:gd name="T10" fmla="*/ 462 w 472"/>
                <a:gd name="T11" fmla="*/ 94 h 197"/>
                <a:gd name="T12" fmla="*/ 458 w 472"/>
                <a:gd name="T13" fmla="*/ 86 h 197"/>
                <a:gd name="T14" fmla="*/ 452 w 472"/>
                <a:gd name="T15" fmla="*/ 78 h 197"/>
                <a:gd name="T16" fmla="*/ 445 w 472"/>
                <a:gd name="T17" fmla="*/ 71 h 197"/>
                <a:gd name="T18" fmla="*/ 437 w 472"/>
                <a:gd name="T19" fmla="*/ 64 h 197"/>
                <a:gd name="T20" fmla="*/ 352 w 472"/>
                <a:gd name="T21" fmla="*/ 0 h 197"/>
                <a:gd name="T22" fmla="*/ 352 w 472"/>
                <a:gd name="T23" fmla="*/ 0 h 197"/>
                <a:gd name="T24" fmla="*/ 340 w 472"/>
                <a:gd name="T25" fmla="*/ 10 h 197"/>
                <a:gd name="T26" fmla="*/ 327 w 472"/>
                <a:gd name="T27" fmla="*/ 20 h 197"/>
                <a:gd name="T28" fmla="*/ 314 w 472"/>
                <a:gd name="T29" fmla="*/ 27 h 197"/>
                <a:gd name="T30" fmla="*/ 299 w 472"/>
                <a:gd name="T31" fmla="*/ 34 h 197"/>
                <a:gd name="T32" fmla="*/ 284 w 472"/>
                <a:gd name="T33" fmla="*/ 39 h 197"/>
                <a:gd name="T34" fmla="*/ 269 w 472"/>
                <a:gd name="T35" fmla="*/ 44 h 197"/>
                <a:gd name="T36" fmla="*/ 253 w 472"/>
                <a:gd name="T37" fmla="*/ 46 h 197"/>
                <a:gd name="T38" fmla="*/ 236 w 472"/>
                <a:gd name="T39" fmla="*/ 47 h 197"/>
                <a:gd name="T40" fmla="*/ 236 w 472"/>
                <a:gd name="T41" fmla="*/ 47 h 197"/>
                <a:gd name="T42" fmla="*/ 219 w 472"/>
                <a:gd name="T43" fmla="*/ 46 h 197"/>
                <a:gd name="T44" fmla="*/ 203 w 472"/>
                <a:gd name="T45" fmla="*/ 44 h 197"/>
                <a:gd name="T46" fmla="*/ 187 w 472"/>
                <a:gd name="T47" fmla="*/ 39 h 197"/>
                <a:gd name="T48" fmla="*/ 172 w 472"/>
                <a:gd name="T49" fmla="*/ 34 h 197"/>
                <a:gd name="T50" fmla="*/ 158 w 472"/>
                <a:gd name="T51" fmla="*/ 27 h 197"/>
                <a:gd name="T52" fmla="*/ 144 w 472"/>
                <a:gd name="T53" fmla="*/ 20 h 197"/>
                <a:gd name="T54" fmla="*/ 131 w 472"/>
                <a:gd name="T55" fmla="*/ 10 h 197"/>
                <a:gd name="T56" fmla="*/ 119 w 472"/>
                <a:gd name="T57" fmla="*/ 0 h 197"/>
                <a:gd name="T58" fmla="*/ 35 w 472"/>
                <a:gd name="T59" fmla="*/ 64 h 197"/>
                <a:gd name="T60" fmla="*/ 35 w 472"/>
                <a:gd name="T61" fmla="*/ 64 h 197"/>
                <a:gd name="T62" fmla="*/ 27 w 472"/>
                <a:gd name="T63" fmla="*/ 71 h 197"/>
                <a:gd name="T64" fmla="*/ 20 w 472"/>
                <a:gd name="T65" fmla="*/ 78 h 197"/>
                <a:gd name="T66" fmla="*/ 14 w 472"/>
                <a:gd name="T67" fmla="*/ 86 h 197"/>
                <a:gd name="T68" fmla="*/ 9 w 472"/>
                <a:gd name="T69" fmla="*/ 94 h 197"/>
                <a:gd name="T70" fmla="*/ 6 w 472"/>
                <a:gd name="T71" fmla="*/ 103 h 197"/>
                <a:gd name="T72" fmla="*/ 2 w 472"/>
                <a:gd name="T73" fmla="*/ 113 h 197"/>
                <a:gd name="T74" fmla="*/ 1 w 472"/>
                <a:gd name="T75" fmla="*/ 122 h 197"/>
                <a:gd name="T76" fmla="*/ 0 w 472"/>
                <a:gd name="T77" fmla="*/ 132 h 197"/>
                <a:gd name="T78" fmla="*/ 0 w 472"/>
                <a:gd name="T79" fmla="*/ 197 h 197"/>
                <a:gd name="T80" fmla="*/ 472 w 472"/>
                <a:gd name="T81" fmla="*/ 197 h 197"/>
                <a:gd name="T82" fmla="*/ 472 w 472"/>
                <a:gd name="T83" fmla="*/ 1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2" h="197">
                  <a:moveTo>
                    <a:pt x="472" y="132"/>
                  </a:moveTo>
                  <a:lnTo>
                    <a:pt x="472" y="132"/>
                  </a:lnTo>
                  <a:lnTo>
                    <a:pt x="471" y="122"/>
                  </a:lnTo>
                  <a:lnTo>
                    <a:pt x="469" y="113"/>
                  </a:lnTo>
                  <a:lnTo>
                    <a:pt x="467" y="103"/>
                  </a:lnTo>
                  <a:lnTo>
                    <a:pt x="462" y="94"/>
                  </a:lnTo>
                  <a:lnTo>
                    <a:pt x="458" y="86"/>
                  </a:lnTo>
                  <a:lnTo>
                    <a:pt x="452" y="78"/>
                  </a:lnTo>
                  <a:lnTo>
                    <a:pt x="445" y="71"/>
                  </a:lnTo>
                  <a:lnTo>
                    <a:pt x="437" y="64"/>
                  </a:lnTo>
                  <a:lnTo>
                    <a:pt x="352" y="0"/>
                  </a:lnTo>
                  <a:lnTo>
                    <a:pt x="352" y="0"/>
                  </a:lnTo>
                  <a:lnTo>
                    <a:pt x="340" y="10"/>
                  </a:lnTo>
                  <a:lnTo>
                    <a:pt x="327" y="20"/>
                  </a:lnTo>
                  <a:lnTo>
                    <a:pt x="314" y="27"/>
                  </a:lnTo>
                  <a:lnTo>
                    <a:pt x="299" y="34"/>
                  </a:lnTo>
                  <a:lnTo>
                    <a:pt x="284" y="39"/>
                  </a:lnTo>
                  <a:lnTo>
                    <a:pt x="269" y="44"/>
                  </a:lnTo>
                  <a:lnTo>
                    <a:pt x="253" y="46"/>
                  </a:lnTo>
                  <a:lnTo>
                    <a:pt x="236" y="47"/>
                  </a:lnTo>
                  <a:lnTo>
                    <a:pt x="236" y="47"/>
                  </a:lnTo>
                  <a:lnTo>
                    <a:pt x="219" y="46"/>
                  </a:lnTo>
                  <a:lnTo>
                    <a:pt x="203" y="44"/>
                  </a:lnTo>
                  <a:lnTo>
                    <a:pt x="187" y="39"/>
                  </a:lnTo>
                  <a:lnTo>
                    <a:pt x="172" y="34"/>
                  </a:lnTo>
                  <a:lnTo>
                    <a:pt x="158" y="27"/>
                  </a:lnTo>
                  <a:lnTo>
                    <a:pt x="144" y="20"/>
                  </a:lnTo>
                  <a:lnTo>
                    <a:pt x="131" y="10"/>
                  </a:lnTo>
                  <a:lnTo>
                    <a:pt x="119" y="0"/>
                  </a:lnTo>
                  <a:lnTo>
                    <a:pt x="35" y="64"/>
                  </a:lnTo>
                  <a:lnTo>
                    <a:pt x="35" y="64"/>
                  </a:lnTo>
                  <a:lnTo>
                    <a:pt x="27" y="71"/>
                  </a:lnTo>
                  <a:lnTo>
                    <a:pt x="20" y="78"/>
                  </a:lnTo>
                  <a:lnTo>
                    <a:pt x="14" y="86"/>
                  </a:lnTo>
                  <a:lnTo>
                    <a:pt x="9" y="94"/>
                  </a:lnTo>
                  <a:lnTo>
                    <a:pt x="6" y="103"/>
                  </a:lnTo>
                  <a:lnTo>
                    <a:pt x="2" y="113"/>
                  </a:lnTo>
                  <a:lnTo>
                    <a:pt x="1" y="122"/>
                  </a:lnTo>
                  <a:lnTo>
                    <a:pt x="0" y="132"/>
                  </a:lnTo>
                  <a:lnTo>
                    <a:pt x="0" y="197"/>
                  </a:lnTo>
                  <a:lnTo>
                    <a:pt x="472" y="197"/>
                  </a:lnTo>
                  <a:lnTo>
                    <a:pt x="472" y="132"/>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grpSp>
      <p:cxnSp>
        <p:nvCxnSpPr>
          <p:cNvPr id="186" name="Straight Connector 185">
            <a:extLst>
              <a:ext uri="{FF2B5EF4-FFF2-40B4-BE49-F238E27FC236}">
                <a16:creationId xmlns:a16="http://schemas.microsoft.com/office/drawing/2014/main" id="{E0A4FAA2-EC15-46F2-9939-EA76BDCB7FA7}"/>
              </a:ext>
            </a:extLst>
          </p:cNvPr>
          <p:cNvCxnSpPr/>
          <p:nvPr/>
        </p:nvCxnSpPr>
        <p:spPr>
          <a:xfrm>
            <a:off x="16157481" y="7108782"/>
            <a:ext cx="7132320" cy="0"/>
          </a:xfrm>
          <a:prstGeom prst="line">
            <a:avLst/>
          </a:prstGeom>
          <a:ln w="4572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AE2EF8A-CC3D-4061-8CD7-0AA4997A58A7}"/>
              </a:ext>
            </a:extLst>
          </p:cNvPr>
          <p:cNvCxnSpPr/>
          <p:nvPr/>
        </p:nvCxnSpPr>
        <p:spPr>
          <a:xfrm>
            <a:off x="16157481" y="9390672"/>
            <a:ext cx="7132320" cy="0"/>
          </a:xfrm>
          <a:prstGeom prst="line">
            <a:avLst/>
          </a:prstGeom>
          <a:ln w="45720"/>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EA72070-7703-4BF6-980D-CFA72F89BA19}"/>
              </a:ext>
            </a:extLst>
          </p:cNvPr>
          <p:cNvCxnSpPr/>
          <p:nvPr/>
        </p:nvCxnSpPr>
        <p:spPr>
          <a:xfrm>
            <a:off x="16157481" y="11521464"/>
            <a:ext cx="7132320" cy="0"/>
          </a:xfrm>
          <a:prstGeom prst="line">
            <a:avLst/>
          </a:prstGeom>
          <a:ln w="4572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E46350A-CCFF-4AD7-B474-4130E8C2C4E8}"/>
              </a:ext>
            </a:extLst>
          </p:cNvPr>
          <p:cNvCxnSpPr/>
          <p:nvPr/>
        </p:nvCxnSpPr>
        <p:spPr>
          <a:xfrm>
            <a:off x="16157481" y="4613350"/>
            <a:ext cx="7132320" cy="0"/>
          </a:xfrm>
          <a:prstGeom prst="line">
            <a:avLst/>
          </a:prstGeom>
          <a:ln w="45720"/>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4E667D71-D550-470F-8E1D-A81BC6C0E123}"/>
              </a:ext>
            </a:extLst>
          </p:cNvPr>
          <p:cNvSpPr/>
          <p:nvPr/>
        </p:nvSpPr>
        <p:spPr>
          <a:xfrm>
            <a:off x="16157481" y="11555664"/>
            <a:ext cx="7132320" cy="529697"/>
          </a:xfrm>
          <a:prstGeom prst="rect">
            <a:avLst/>
          </a:prstGeom>
        </p:spPr>
        <p:txBody>
          <a:bodyPr wrap="square">
            <a:spAutoFit/>
          </a:bodyPr>
          <a:lstStyle/>
          <a:p>
            <a:pPr defTabSz="1828800">
              <a:lnSpc>
                <a:spcPct val="106000"/>
              </a:lnSpc>
              <a:defRPr/>
            </a:pPr>
            <a:r>
              <a:rPr lang="en-US" sz="2800">
                <a:solidFill>
                  <a:prstClr val="white"/>
                </a:solidFill>
                <a:latin typeface="Calibri (headings)"/>
              </a:rPr>
              <a:t>Across issuers, retail users, and enterprise.</a:t>
            </a:r>
          </a:p>
        </p:txBody>
      </p:sp>
      <p:sp>
        <p:nvSpPr>
          <p:cNvPr id="191" name="Rectangle 190">
            <a:extLst>
              <a:ext uri="{FF2B5EF4-FFF2-40B4-BE49-F238E27FC236}">
                <a16:creationId xmlns:a16="http://schemas.microsoft.com/office/drawing/2014/main" id="{0EF077AE-C1D6-4FFC-B71C-9B1E590E5172}"/>
              </a:ext>
            </a:extLst>
          </p:cNvPr>
          <p:cNvSpPr/>
          <p:nvPr/>
        </p:nvSpPr>
        <p:spPr>
          <a:xfrm>
            <a:off x="16157481" y="9510858"/>
            <a:ext cx="7132320" cy="986424"/>
          </a:xfrm>
          <a:prstGeom prst="rect">
            <a:avLst/>
          </a:prstGeom>
        </p:spPr>
        <p:txBody>
          <a:bodyPr wrap="square">
            <a:spAutoFit/>
          </a:bodyPr>
          <a:lstStyle/>
          <a:p>
            <a:pPr defTabSz="1828800">
              <a:lnSpc>
                <a:spcPct val="106000"/>
              </a:lnSpc>
              <a:defRPr/>
            </a:pPr>
            <a:r>
              <a:rPr lang="en-US" sz="2800">
                <a:solidFill>
                  <a:prstClr val="white"/>
                </a:solidFill>
                <a:latin typeface="Calibri (headings)"/>
              </a:rPr>
              <a:t>In compliance with tax and accounting regulations.</a:t>
            </a:r>
          </a:p>
        </p:txBody>
      </p:sp>
      <p:sp>
        <p:nvSpPr>
          <p:cNvPr id="192" name="Rectangle 191">
            <a:extLst>
              <a:ext uri="{FF2B5EF4-FFF2-40B4-BE49-F238E27FC236}">
                <a16:creationId xmlns:a16="http://schemas.microsoft.com/office/drawing/2014/main" id="{5294AC86-0014-4CAD-A18D-8F9030DC67B1}"/>
              </a:ext>
            </a:extLst>
          </p:cNvPr>
          <p:cNvSpPr/>
          <p:nvPr/>
        </p:nvSpPr>
        <p:spPr>
          <a:xfrm>
            <a:off x="16157481" y="7148804"/>
            <a:ext cx="7132320" cy="986424"/>
          </a:xfrm>
          <a:prstGeom prst="rect">
            <a:avLst/>
          </a:prstGeom>
        </p:spPr>
        <p:txBody>
          <a:bodyPr wrap="square">
            <a:spAutoFit/>
          </a:bodyPr>
          <a:lstStyle/>
          <a:p>
            <a:pPr defTabSz="1828800">
              <a:lnSpc>
                <a:spcPct val="106000"/>
              </a:lnSpc>
              <a:defRPr/>
            </a:pPr>
            <a:r>
              <a:rPr lang="en-US" sz="2800">
                <a:solidFill>
                  <a:prstClr val="white"/>
                </a:solidFill>
                <a:latin typeface="Calibri (headings)"/>
              </a:rPr>
              <a:t>Across various federal, state, and global agencies.</a:t>
            </a:r>
          </a:p>
        </p:txBody>
      </p:sp>
      <p:sp>
        <p:nvSpPr>
          <p:cNvPr id="193" name="Rectangle 192">
            <a:extLst>
              <a:ext uri="{FF2B5EF4-FFF2-40B4-BE49-F238E27FC236}">
                <a16:creationId xmlns:a16="http://schemas.microsoft.com/office/drawing/2014/main" id="{3812B4B0-EF0A-4569-BA1E-581BC0BAB73C}"/>
              </a:ext>
            </a:extLst>
          </p:cNvPr>
          <p:cNvSpPr/>
          <p:nvPr/>
        </p:nvSpPr>
        <p:spPr>
          <a:xfrm>
            <a:off x="16157481" y="4716834"/>
            <a:ext cx="7132320" cy="529697"/>
          </a:xfrm>
          <a:prstGeom prst="rect">
            <a:avLst/>
          </a:prstGeom>
        </p:spPr>
        <p:txBody>
          <a:bodyPr wrap="square">
            <a:spAutoFit/>
          </a:bodyPr>
          <a:lstStyle/>
          <a:p>
            <a:pPr defTabSz="1828800">
              <a:lnSpc>
                <a:spcPct val="106000"/>
              </a:lnSpc>
              <a:defRPr/>
            </a:pPr>
            <a:r>
              <a:rPr lang="en-US" sz="2800">
                <a:solidFill>
                  <a:prstClr val="white"/>
                </a:solidFill>
                <a:latin typeface="Calibri (headings)"/>
              </a:rPr>
              <a:t>Digital asset commercialization.</a:t>
            </a:r>
          </a:p>
        </p:txBody>
      </p:sp>
      <p:sp>
        <p:nvSpPr>
          <p:cNvPr id="176" name="Oval 175">
            <a:extLst>
              <a:ext uri="{FF2B5EF4-FFF2-40B4-BE49-F238E27FC236}">
                <a16:creationId xmlns:a16="http://schemas.microsoft.com/office/drawing/2014/main" id="{BB67C8C3-67FC-497C-89E7-1918EEC3986C}"/>
              </a:ext>
            </a:extLst>
          </p:cNvPr>
          <p:cNvSpPr>
            <a:spLocks noChangeAspect="1"/>
          </p:cNvSpPr>
          <p:nvPr/>
        </p:nvSpPr>
        <p:spPr>
          <a:xfrm>
            <a:off x="14763487" y="4142984"/>
            <a:ext cx="1147700" cy="11477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a:solidFill>
                <a:prstClr val="white"/>
              </a:solidFill>
              <a:latin typeface="Calibri (headings)"/>
            </a:endParaRPr>
          </a:p>
        </p:txBody>
      </p:sp>
      <p:grpSp>
        <p:nvGrpSpPr>
          <p:cNvPr id="167" name="Group 166">
            <a:extLst>
              <a:ext uri="{FF2B5EF4-FFF2-40B4-BE49-F238E27FC236}">
                <a16:creationId xmlns:a16="http://schemas.microsoft.com/office/drawing/2014/main" id="{2646B720-3FA5-44DF-82B8-DF7605DF5719}"/>
              </a:ext>
            </a:extLst>
          </p:cNvPr>
          <p:cNvGrpSpPr>
            <a:grpSpLocks noChangeAspect="1"/>
          </p:cNvGrpSpPr>
          <p:nvPr/>
        </p:nvGrpSpPr>
        <p:grpSpPr>
          <a:xfrm>
            <a:off x="15032368" y="4342440"/>
            <a:ext cx="664372" cy="666340"/>
            <a:chOff x="6264275" y="3590926"/>
            <a:chExt cx="534988" cy="536575"/>
          </a:xfrm>
          <a:solidFill>
            <a:schemeClr val="bg1"/>
          </a:solidFill>
        </p:grpSpPr>
        <p:sp>
          <p:nvSpPr>
            <p:cNvPr id="168" name="Freeform 436">
              <a:extLst>
                <a:ext uri="{FF2B5EF4-FFF2-40B4-BE49-F238E27FC236}">
                  <a16:creationId xmlns:a16="http://schemas.microsoft.com/office/drawing/2014/main" id="{B9FB98BE-7265-4145-9680-CBB3619F90AD}"/>
                </a:ext>
              </a:extLst>
            </p:cNvPr>
            <p:cNvSpPr>
              <a:spLocks/>
            </p:cNvSpPr>
            <p:nvPr/>
          </p:nvSpPr>
          <p:spPr bwMode="auto">
            <a:xfrm>
              <a:off x="6264275" y="3681413"/>
              <a:ext cx="446088" cy="446088"/>
            </a:xfrm>
            <a:custGeom>
              <a:avLst/>
              <a:gdLst>
                <a:gd name="T0" fmla="*/ 621 w 1126"/>
                <a:gd name="T1" fmla="*/ 1123 h 1126"/>
                <a:gd name="T2" fmla="*/ 730 w 1126"/>
                <a:gd name="T3" fmla="*/ 1101 h 1126"/>
                <a:gd name="T4" fmla="*/ 831 w 1126"/>
                <a:gd name="T5" fmla="*/ 1058 h 1126"/>
                <a:gd name="T6" fmla="*/ 921 w 1126"/>
                <a:gd name="T7" fmla="*/ 997 h 1126"/>
                <a:gd name="T8" fmla="*/ 997 w 1126"/>
                <a:gd name="T9" fmla="*/ 921 h 1126"/>
                <a:gd name="T10" fmla="*/ 1059 w 1126"/>
                <a:gd name="T11" fmla="*/ 831 h 1126"/>
                <a:gd name="T12" fmla="*/ 1101 w 1126"/>
                <a:gd name="T13" fmla="*/ 730 h 1126"/>
                <a:gd name="T14" fmla="*/ 1124 w 1126"/>
                <a:gd name="T15" fmla="*/ 621 h 1126"/>
                <a:gd name="T16" fmla="*/ 1126 w 1126"/>
                <a:gd name="T17" fmla="*/ 539 h 1126"/>
                <a:gd name="T18" fmla="*/ 1113 w 1126"/>
                <a:gd name="T19" fmla="*/ 444 h 1126"/>
                <a:gd name="T20" fmla="*/ 1086 w 1126"/>
                <a:gd name="T21" fmla="*/ 355 h 1126"/>
                <a:gd name="T22" fmla="*/ 1046 w 1126"/>
                <a:gd name="T23" fmla="*/ 272 h 1126"/>
                <a:gd name="T24" fmla="*/ 845 w 1126"/>
                <a:gd name="T25" fmla="*/ 377 h 1126"/>
                <a:gd name="T26" fmla="*/ 878 w 1126"/>
                <a:gd name="T27" fmla="*/ 442 h 1126"/>
                <a:gd name="T28" fmla="*/ 900 w 1126"/>
                <a:gd name="T29" fmla="*/ 538 h 1126"/>
                <a:gd name="T30" fmla="*/ 900 w 1126"/>
                <a:gd name="T31" fmla="*/ 598 h 1126"/>
                <a:gd name="T32" fmla="*/ 886 w 1126"/>
                <a:gd name="T33" fmla="*/ 664 h 1126"/>
                <a:gd name="T34" fmla="*/ 860 w 1126"/>
                <a:gd name="T35" fmla="*/ 724 h 1126"/>
                <a:gd name="T36" fmla="*/ 824 w 1126"/>
                <a:gd name="T37" fmla="*/ 778 h 1126"/>
                <a:gd name="T38" fmla="*/ 779 w 1126"/>
                <a:gd name="T39" fmla="*/ 823 h 1126"/>
                <a:gd name="T40" fmla="*/ 724 w 1126"/>
                <a:gd name="T41" fmla="*/ 860 h 1126"/>
                <a:gd name="T42" fmla="*/ 664 w 1126"/>
                <a:gd name="T43" fmla="*/ 885 h 1126"/>
                <a:gd name="T44" fmla="*/ 599 w 1126"/>
                <a:gd name="T45" fmla="*/ 899 h 1126"/>
                <a:gd name="T46" fmla="*/ 546 w 1126"/>
                <a:gd name="T47" fmla="*/ 900 h 1126"/>
                <a:gd name="T48" fmla="*/ 480 w 1126"/>
                <a:gd name="T49" fmla="*/ 890 h 1126"/>
                <a:gd name="T50" fmla="*/ 417 w 1126"/>
                <a:gd name="T51" fmla="*/ 867 h 1126"/>
                <a:gd name="T52" fmla="*/ 362 w 1126"/>
                <a:gd name="T53" fmla="*/ 834 h 1126"/>
                <a:gd name="T54" fmla="*/ 313 w 1126"/>
                <a:gd name="T55" fmla="*/ 790 h 1126"/>
                <a:gd name="T56" fmla="*/ 275 w 1126"/>
                <a:gd name="T57" fmla="*/ 739 h 1126"/>
                <a:gd name="T58" fmla="*/ 246 w 1126"/>
                <a:gd name="T59" fmla="*/ 680 h 1126"/>
                <a:gd name="T60" fmla="*/ 230 w 1126"/>
                <a:gd name="T61" fmla="*/ 614 h 1126"/>
                <a:gd name="T62" fmla="*/ 226 w 1126"/>
                <a:gd name="T63" fmla="*/ 563 h 1126"/>
                <a:gd name="T64" fmla="*/ 233 w 1126"/>
                <a:gd name="T65" fmla="*/ 495 h 1126"/>
                <a:gd name="T66" fmla="*/ 252 w 1126"/>
                <a:gd name="T67" fmla="*/ 432 h 1126"/>
                <a:gd name="T68" fmla="*/ 283 w 1126"/>
                <a:gd name="T69" fmla="*/ 374 h 1126"/>
                <a:gd name="T70" fmla="*/ 325 w 1126"/>
                <a:gd name="T71" fmla="*/ 325 h 1126"/>
                <a:gd name="T72" fmla="*/ 375 w 1126"/>
                <a:gd name="T73" fmla="*/ 283 h 1126"/>
                <a:gd name="T74" fmla="*/ 432 w 1126"/>
                <a:gd name="T75" fmla="*/ 252 h 1126"/>
                <a:gd name="T76" fmla="*/ 496 w 1126"/>
                <a:gd name="T77" fmla="*/ 232 h 1126"/>
                <a:gd name="T78" fmla="*/ 563 w 1126"/>
                <a:gd name="T79" fmla="*/ 225 h 1126"/>
                <a:gd name="T80" fmla="*/ 638 w 1126"/>
                <a:gd name="T81" fmla="*/ 234 h 1126"/>
                <a:gd name="T82" fmla="*/ 729 w 1126"/>
                <a:gd name="T83" fmla="*/ 269 h 1126"/>
                <a:gd name="T84" fmla="*/ 892 w 1126"/>
                <a:gd name="T85" fmla="*/ 107 h 1126"/>
                <a:gd name="T86" fmla="*/ 814 w 1126"/>
                <a:gd name="T87" fmla="*/ 59 h 1126"/>
                <a:gd name="T88" fmla="*/ 728 w 1126"/>
                <a:gd name="T89" fmla="*/ 25 h 1126"/>
                <a:gd name="T90" fmla="*/ 636 w 1126"/>
                <a:gd name="T91" fmla="*/ 5 h 1126"/>
                <a:gd name="T92" fmla="*/ 563 w 1126"/>
                <a:gd name="T93" fmla="*/ 0 h 1126"/>
                <a:gd name="T94" fmla="*/ 451 w 1126"/>
                <a:gd name="T95" fmla="*/ 12 h 1126"/>
                <a:gd name="T96" fmla="*/ 345 w 1126"/>
                <a:gd name="T97" fmla="*/ 45 h 1126"/>
                <a:gd name="T98" fmla="*/ 249 w 1126"/>
                <a:gd name="T99" fmla="*/ 96 h 1126"/>
                <a:gd name="T100" fmla="*/ 166 w 1126"/>
                <a:gd name="T101" fmla="*/ 165 h 1126"/>
                <a:gd name="T102" fmla="*/ 97 w 1126"/>
                <a:gd name="T103" fmla="*/ 249 h 1126"/>
                <a:gd name="T104" fmla="*/ 45 w 1126"/>
                <a:gd name="T105" fmla="*/ 344 h 1126"/>
                <a:gd name="T106" fmla="*/ 12 w 1126"/>
                <a:gd name="T107" fmla="*/ 450 h 1126"/>
                <a:gd name="T108" fmla="*/ 0 w 1126"/>
                <a:gd name="T109" fmla="*/ 563 h 1126"/>
                <a:gd name="T110" fmla="*/ 7 w 1126"/>
                <a:gd name="T111" fmla="*/ 648 h 1126"/>
                <a:gd name="T112" fmla="*/ 35 w 1126"/>
                <a:gd name="T113" fmla="*/ 757 h 1126"/>
                <a:gd name="T114" fmla="*/ 82 w 1126"/>
                <a:gd name="T115" fmla="*/ 854 h 1126"/>
                <a:gd name="T116" fmla="*/ 147 w 1126"/>
                <a:gd name="T117" fmla="*/ 941 h 1126"/>
                <a:gd name="T118" fmla="*/ 227 w 1126"/>
                <a:gd name="T119" fmla="*/ 1014 h 1126"/>
                <a:gd name="T120" fmla="*/ 320 w 1126"/>
                <a:gd name="T121" fmla="*/ 1071 h 1126"/>
                <a:gd name="T122" fmla="*/ 423 w 1126"/>
                <a:gd name="T123" fmla="*/ 1108 h 1126"/>
                <a:gd name="T124" fmla="*/ 534 w 1126"/>
                <a:gd name="T125" fmla="*/ 1126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6" h="1126">
                  <a:moveTo>
                    <a:pt x="563" y="1126"/>
                  </a:moveTo>
                  <a:lnTo>
                    <a:pt x="563" y="1126"/>
                  </a:lnTo>
                  <a:lnTo>
                    <a:pt x="592" y="1126"/>
                  </a:lnTo>
                  <a:lnTo>
                    <a:pt x="621" y="1123"/>
                  </a:lnTo>
                  <a:lnTo>
                    <a:pt x="649" y="1119"/>
                  </a:lnTo>
                  <a:lnTo>
                    <a:pt x="677" y="1115"/>
                  </a:lnTo>
                  <a:lnTo>
                    <a:pt x="704" y="1108"/>
                  </a:lnTo>
                  <a:lnTo>
                    <a:pt x="730" y="1101"/>
                  </a:lnTo>
                  <a:lnTo>
                    <a:pt x="757" y="1091"/>
                  </a:lnTo>
                  <a:lnTo>
                    <a:pt x="783" y="1082"/>
                  </a:lnTo>
                  <a:lnTo>
                    <a:pt x="808" y="1071"/>
                  </a:lnTo>
                  <a:lnTo>
                    <a:pt x="831" y="1058"/>
                  </a:lnTo>
                  <a:lnTo>
                    <a:pt x="855" y="1044"/>
                  </a:lnTo>
                  <a:lnTo>
                    <a:pt x="878" y="1030"/>
                  </a:lnTo>
                  <a:lnTo>
                    <a:pt x="900" y="1014"/>
                  </a:lnTo>
                  <a:lnTo>
                    <a:pt x="921" y="997"/>
                  </a:lnTo>
                  <a:lnTo>
                    <a:pt x="942" y="980"/>
                  </a:lnTo>
                  <a:lnTo>
                    <a:pt x="961" y="960"/>
                  </a:lnTo>
                  <a:lnTo>
                    <a:pt x="980" y="941"/>
                  </a:lnTo>
                  <a:lnTo>
                    <a:pt x="997" y="921"/>
                  </a:lnTo>
                  <a:lnTo>
                    <a:pt x="1015" y="899"/>
                  </a:lnTo>
                  <a:lnTo>
                    <a:pt x="1031" y="878"/>
                  </a:lnTo>
                  <a:lnTo>
                    <a:pt x="1045" y="854"/>
                  </a:lnTo>
                  <a:lnTo>
                    <a:pt x="1059" y="831"/>
                  </a:lnTo>
                  <a:lnTo>
                    <a:pt x="1071" y="807"/>
                  </a:lnTo>
                  <a:lnTo>
                    <a:pt x="1082" y="783"/>
                  </a:lnTo>
                  <a:lnTo>
                    <a:pt x="1092" y="757"/>
                  </a:lnTo>
                  <a:lnTo>
                    <a:pt x="1101" y="730"/>
                  </a:lnTo>
                  <a:lnTo>
                    <a:pt x="1109" y="703"/>
                  </a:lnTo>
                  <a:lnTo>
                    <a:pt x="1115" y="676"/>
                  </a:lnTo>
                  <a:lnTo>
                    <a:pt x="1120" y="648"/>
                  </a:lnTo>
                  <a:lnTo>
                    <a:pt x="1124" y="621"/>
                  </a:lnTo>
                  <a:lnTo>
                    <a:pt x="1126" y="592"/>
                  </a:lnTo>
                  <a:lnTo>
                    <a:pt x="1126" y="563"/>
                  </a:lnTo>
                  <a:lnTo>
                    <a:pt x="1126" y="563"/>
                  </a:lnTo>
                  <a:lnTo>
                    <a:pt x="1126" y="539"/>
                  </a:lnTo>
                  <a:lnTo>
                    <a:pt x="1124" y="514"/>
                  </a:lnTo>
                  <a:lnTo>
                    <a:pt x="1122" y="491"/>
                  </a:lnTo>
                  <a:lnTo>
                    <a:pt x="1119" y="467"/>
                  </a:lnTo>
                  <a:lnTo>
                    <a:pt x="1113" y="444"/>
                  </a:lnTo>
                  <a:lnTo>
                    <a:pt x="1108" y="421"/>
                  </a:lnTo>
                  <a:lnTo>
                    <a:pt x="1101" y="399"/>
                  </a:lnTo>
                  <a:lnTo>
                    <a:pt x="1095" y="376"/>
                  </a:lnTo>
                  <a:lnTo>
                    <a:pt x="1086" y="355"/>
                  </a:lnTo>
                  <a:lnTo>
                    <a:pt x="1078" y="333"/>
                  </a:lnTo>
                  <a:lnTo>
                    <a:pt x="1067" y="313"/>
                  </a:lnTo>
                  <a:lnTo>
                    <a:pt x="1056" y="293"/>
                  </a:lnTo>
                  <a:lnTo>
                    <a:pt x="1046" y="272"/>
                  </a:lnTo>
                  <a:lnTo>
                    <a:pt x="1033" y="253"/>
                  </a:lnTo>
                  <a:lnTo>
                    <a:pt x="1020" y="235"/>
                  </a:lnTo>
                  <a:lnTo>
                    <a:pt x="1006" y="216"/>
                  </a:lnTo>
                  <a:lnTo>
                    <a:pt x="845" y="377"/>
                  </a:lnTo>
                  <a:lnTo>
                    <a:pt x="845" y="377"/>
                  </a:lnTo>
                  <a:lnTo>
                    <a:pt x="858" y="398"/>
                  </a:lnTo>
                  <a:lnTo>
                    <a:pt x="869" y="419"/>
                  </a:lnTo>
                  <a:lnTo>
                    <a:pt x="878" y="442"/>
                  </a:lnTo>
                  <a:lnTo>
                    <a:pt x="887" y="464"/>
                  </a:lnTo>
                  <a:lnTo>
                    <a:pt x="892" y="488"/>
                  </a:lnTo>
                  <a:lnTo>
                    <a:pt x="898" y="512"/>
                  </a:lnTo>
                  <a:lnTo>
                    <a:pt x="900" y="538"/>
                  </a:lnTo>
                  <a:lnTo>
                    <a:pt x="901" y="563"/>
                  </a:lnTo>
                  <a:lnTo>
                    <a:pt x="901" y="563"/>
                  </a:lnTo>
                  <a:lnTo>
                    <a:pt x="901" y="581"/>
                  </a:lnTo>
                  <a:lnTo>
                    <a:pt x="900" y="598"/>
                  </a:lnTo>
                  <a:lnTo>
                    <a:pt x="898" y="614"/>
                  </a:lnTo>
                  <a:lnTo>
                    <a:pt x="895" y="631"/>
                  </a:lnTo>
                  <a:lnTo>
                    <a:pt x="890" y="647"/>
                  </a:lnTo>
                  <a:lnTo>
                    <a:pt x="886" y="664"/>
                  </a:lnTo>
                  <a:lnTo>
                    <a:pt x="881" y="680"/>
                  </a:lnTo>
                  <a:lnTo>
                    <a:pt x="875" y="695"/>
                  </a:lnTo>
                  <a:lnTo>
                    <a:pt x="868" y="710"/>
                  </a:lnTo>
                  <a:lnTo>
                    <a:pt x="860" y="724"/>
                  </a:lnTo>
                  <a:lnTo>
                    <a:pt x="853" y="739"/>
                  </a:lnTo>
                  <a:lnTo>
                    <a:pt x="843" y="751"/>
                  </a:lnTo>
                  <a:lnTo>
                    <a:pt x="834" y="765"/>
                  </a:lnTo>
                  <a:lnTo>
                    <a:pt x="824" y="778"/>
                  </a:lnTo>
                  <a:lnTo>
                    <a:pt x="813" y="790"/>
                  </a:lnTo>
                  <a:lnTo>
                    <a:pt x="802" y="802"/>
                  </a:lnTo>
                  <a:lnTo>
                    <a:pt x="791" y="813"/>
                  </a:lnTo>
                  <a:lnTo>
                    <a:pt x="779" y="823"/>
                  </a:lnTo>
                  <a:lnTo>
                    <a:pt x="766" y="834"/>
                  </a:lnTo>
                  <a:lnTo>
                    <a:pt x="752" y="843"/>
                  </a:lnTo>
                  <a:lnTo>
                    <a:pt x="739" y="852"/>
                  </a:lnTo>
                  <a:lnTo>
                    <a:pt x="724" y="860"/>
                  </a:lnTo>
                  <a:lnTo>
                    <a:pt x="710" y="867"/>
                  </a:lnTo>
                  <a:lnTo>
                    <a:pt x="695" y="875"/>
                  </a:lnTo>
                  <a:lnTo>
                    <a:pt x="680" y="880"/>
                  </a:lnTo>
                  <a:lnTo>
                    <a:pt x="664" y="885"/>
                  </a:lnTo>
                  <a:lnTo>
                    <a:pt x="648" y="890"/>
                  </a:lnTo>
                  <a:lnTo>
                    <a:pt x="632" y="894"/>
                  </a:lnTo>
                  <a:lnTo>
                    <a:pt x="615" y="897"/>
                  </a:lnTo>
                  <a:lnTo>
                    <a:pt x="599" y="899"/>
                  </a:lnTo>
                  <a:lnTo>
                    <a:pt x="581" y="900"/>
                  </a:lnTo>
                  <a:lnTo>
                    <a:pt x="563" y="900"/>
                  </a:lnTo>
                  <a:lnTo>
                    <a:pt x="563" y="900"/>
                  </a:lnTo>
                  <a:lnTo>
                    <a:pt x="546" y="900"/>
                  </a:lnTo>
                  <a:lnTo>
                    <a:pt x="529" y="899"/>
                  </a:lnTo>
                  <a:lnTo>
                    <a:pt x="512" y="897"/>
                  </a:lnTo>
                  <a:lnTo>
                    <a:pt x="496" y="894"/>
                  </a:lnTo>
                  <a:lnTo>
                    <a:pt x="480" y="890"/>
                  </a:lnTo>
                  <a:lnTo>
                    <a:pt x="464" y="885"/>
                  </a:lnTo>
                  <a:lnTo>
                    <a:pt x="447" y="880"/>
                  </a:lnTo>
                  <a:lnTo>
                    <a:pt x="432" y="875"/>
                  </a:lnTo>
                  <a:lnTo>
                    <a:pt x="417" y="867"/>
                  </a:lnTo>
                  <a:lnTo>
                    <a:pt x="402" y="860"/>
                  </a:lnTo>
                  <a:lnTo>
                    <a:pt x="388" y="852"/>
                  </a:lnTo>
                  <a:lnTo>
                    <a:pt x="375" y="843"/>
                  </a:lnTo>
                  <a:lnTo>
                    <a:pt x="362" y="834"/>
                  </a:lnTo>
                  <a:lnTo>
                    <a:pt x="349" y="823"/>
                  </a:lnTo>
                  <a:lnTo>
                    <a:pt x="337" y="813"/>
                  </a:lnTo>
                  <a:lnTo>
                    <a:pt x="325" y="802"/>
                  </a:lnTo>
                  <a:lnTo>
                    <a:pt x="313" y="790"/>
                  </a:lnTo>
                  <a:lnTo>
                    <a:pt x="303" y="778"/>
                  </a:lnTo>
                  <a:lnTo>
                    <a:pt x="293" y="765"/>
                  </a:lnTo>
                  <a:lnTo>
                    <a:pt x="283" y="751"/>
                  </a:lnTo>
                  <a:lnTo>
                    <a:pt x="275" y="739"/>
                  </a:lnTo>
                  <a:lnTo>
                    <a:pt x="266" y="724"/>
                  </a:lnTo>
                  <a:lnTo>
                    <a:pt x="259" y="710"/>
                  </a:lnTo>
                  <a:lnTo>
                    <a:pt x="252" y="695"/>
                  </a:lnTo>
                  <a:lnTo>
                    <a:pt x="246" y="680"/>
                  </a:lnTo>
                  <a:lnTo>
                    <a:pt x="242" y="664"/>
                  </a:lnTo>
                  <a:lnTo>
                    <a:pt x="236" y="647"/>
                  </a:lnTo>
                  <a:lnTo>
                    <a:pt x="233" y="631"/>
                  </a:lnTo>
                  <a:lnTo>
                    <a:pt x="230" y="614"/>
                  </a:lnTo>
                  <a:lnTo>
                    <a:pt x="228" y="598"/>
                  </a:lnTo>
                  <a:lnTo>
                    <a:pt x="227" y="581"/>
                  </a:lnTo>
                  <a:lnTo>
                    <a:pt x="226" y="563"/>
                  </a:lnTo>
                  <a:lnTo>
                    <a:pt x="226" y="563"/>
                  </a:lnTo>
                  <a:lnTo>
                    <a:pt x="227" y="546"/>
                  </a:lnTo>
                  <a:lnTo>
                    <a:pt x="228" y="528"/>
                  </a:lnTo>
                  <a:lnTo>
                    <a:pt x="230" y="511"/>
                  </a:lnTo>
                  <a:lnTo>
                    <a:pt x="233" y="495"/>
                  </a:lnTo>
                  <a:lnTo>
                    <a:pt x="236" y="479"/>
                  </a:lnTo>
                  <a:lnTo>
                    <a:pt x="242" y="463"/>
                  </a:lnTo>
                  <a:lnTo>
                    <a:pt x="246" y="447"/>
                  </a:lnTo>
                  <a:lnTo>
                    <a:pt x="252" y="432"/>
                  </a:lnTo>
                  <a:lnTo>
                    <a:pt x="259" y="417"/>
                  </a:lnTo>
                  <a:lnTo>
                    <a:pt x="266" y="402"/>
                  </a:lnTo>
                  <a:lnTo>
                    <a:pt x="275" y="388"/>
                  </a:lnTo>
                  <a:lnTo>
                    <a:pt x="283" y="374"/>
                  </a:lnTo>
                  <a:lnTo>
                    <a:pt x="293" y="361"/>
                  </a:lnTo>
                  <a:lnTo>
                    <a:pt x="303" y="348"/>
                  </a:lnTo>
                  <a:lnTo>
                    <a:pt x="313" y="336"/>
                  </a:lnTo>
                  <a:lnTo>
                    <a:pt x="325" y="325"/>
                  </a:lnTo>
                  <a:lnTo>
                    <a:pt x="337" y="313"/>
                  </a:lnTo>
                  <a:lnTo>
                    <a:pt x="349" y="302"/>
                  </a:lnTo>
                  <a:lnTo>
                    <a:pt x="362" y="293"/>
                  </a:lnTo>
                  <a:lnTo>
                    <a:pt x="375" y="283"/>
                  </a:lnTo>
                  <a:lnTo>
                    <a:pt x="388" y="274"/>
                  </a:lnTo>
                  <a:lnTo>
                    <a:pt x="402" y="266"/>
                  </a:lnTo>
                  <a:lnTo>
                    <a:pt x="417" y="258"/>
                  </a:lnTo>
                  <a:lnTo>
                    <a:pt x="432" y="252"/>
                  </a:lnTo>
                  <a:lnTo>
                    <a:pt x="447" y="245"/>
                  </a:lnTo>
                  <a:lnTo>
                    <a:pt x="464" y="241"/>
                  </a:lnTo>
                  <a:lnTo>
                    <a:pt x="480" y="236"/>
                  </a:lnTo>
                  <a:lnTo>
                    <a:pt x="496" y="232"/>
                  </a:lnTo>
                  <a:lnTo>
                    <a:pt x="512" y="229"/>
                  </a:lnTo>
                  <a:lnTo>
                    <a:pt x="529" y="227"/>
                  </a:lnTo>
                  <a:lnTo>
                    <a:pt x="546" y="226"/>
                  </a:lnTo>
                  <a:lnTo>
                    <a:pt x="563" y="225"/>
                  </a:lnTo>
                  <a:lnTo>
                    <a:pt x="563" y="225"/>
                  </a:lnTo>
                  <a:lnTo>
                    <a:pt x="589" y="226"/>
                  </a:lnTo>
                  <a:lnTo>
                    <a:pt x="615" y="229"/>
                  </a:lnTo>
                  <a:lnTo>
                    <a:pt x="638" y="234"/>
                  </a:lnTo>
                  <a:lnTo>
                    <a:pt x="662" y="240"/>
                  </a:lnTo>
                  <a:lnTo>
                    <a:pt x="685" y="249"/>
                  </a:lnTo>
                  <a:lnTo>
                    <a:pt x="708" y="258"/>
                  </a:lnTo>
                  <a:lnTo>
                    <a:pt x="729" y="269"/>
                  </a:lnTo>
                  <a:lnTo>
                    <a:pt x="750" y="282"/>
                  </a:lnTo>
                  <a:lnTo>
                    <a:pt x="911" y="121"/>
                  </a:lnTo>
                  <a:lnTo>
                    <a:pt x="911" y="121"/>
                  </a:lnTo>
                  <a:lnTo>
                    <a:pt x="892" y="107"/>
                  </a:lnTo>
                  <a:lnTo>
                    <a:pt x="874" y="94"/>
                  </a:lnTo>
                  <a:lnTo>
                    <a:pt x="855" y="81"/>
                  </a:lnTo>
                  <a:lnTo>
                    <a:pt x="834" y="70"/>
                  </a:lnTo>
                  <a:lnTo>
                    <a:pt x="814" y="59"/>
                  </a:lnTo>
                  <a:lnTo>
                    <a:pt x="794" y="49"/>
                  </a:lnTo>
                  <a:lnTo>
                    <a:pt x="772" y="41"/>
                  </a:lnTo>
                  <a:lnTo>
                    <a:pt x="751" y="32"/>
                  </a:lnTo>
                  <a:lnTo>
                    <a:pt x="728" y="25"/>
                  </a:lnTo>
                  <a:lnTo>
                    <a:pt x="706" y="18"/>
                  </a:lnTo>
                  <a:lnTo>
                    <a:pt x="683" y="13"/>
                  </a:lnTo>
                  <a:lnTo>
                    <a:pt x="660" y="8"/>
                  </a:lnTo>
                  <a:lnTo>
                    <a:pt x="636" y="5"/>
                  </a:lnTo>
                  <a:lnTo>
                    <a:pt x="613" y="2"/>
                  </a:lnTo>
                  <a:lnTo>
                    <a:pt x="588" y="1"/>
                  </a:lnTo>
                  <a:lnTo>
                    <a:pt x="563" y="0"/>
                  </a:lnTo>
                  <a:lnTo>
                    <a:pt x="563" y="0"/>
                  </a:lnTo>
                  <a:lnTo>
                    <a:pt x="534" y="1"/>
                  </a:lnTo>
                  <a:lnTo>
                    <a:pt x="506" y="3"/>
                  </a:lnTo>
                  <a:lnTo>
                    <a:pt x="479" y="6"/>
                  </a:lnTo>
                  <a:lnTo>
                    <a:pt x="451" y="12"/>
                  </a:lnTo>
                  <a:lnTo>
                    <a:pt x="423" y="18"/>
                  </a:lnTo>
                  <a:lnTo>
                    <a:pt x="396" y="26"/>
                  </a:lnTo>
                  <a:lnTo>
                    <a:pt x="370" y="34"/>
                  </a:lnTo>
                  <a:lnTo>
                    <a:pt x="345" y="45"/>
                  </a:lnTo>
                  <a:lnTo>
                    <a:pt x="320" y="56"/>
                  </a:lnTo>
                  <a:lnTo>
                    <a:pt x="295" y="68"/>
                  </a:lnTo>
                  <a:lnTo>
                    <a:pt x="272" y="81"/>
                  </a:lnTo>
                  <a:lnTo>
                    <a:pt x="249" y="96"/>
                  </a:lnTo>
                  <a:lnTo>
                    <a:pt x="227" y="112"/>
                  </a:lnTo>
                  <a:lnTo>
                    <a:pt x="206" y="129"/>
                  </a:lnTo>
                  <a:lnTo>
                    <a:pt x="186" y="147"/>
                  </a:lnTo>
                  <a:lnTo>
                    <a:pt x="166" y="165"/>
                  </a:lnTo>
                  <a:lnTo>
                    <a:pt x="147" y="185"/>
                  </a:lnTo>
                  <a:lnTo>
                    <a:pt x="129" y="206"/>
                  </a:lnTo>
                  <a:lnTo>
                    <a:pt x="113" y="226"/>
                  </a:lnTo>
                  <a:lnTo>
                    <a:pt x="97" y="249"/>
                  </a:lnTo>
                  <a:lnTo>
                    <a:pt x="82" y="271"/>
                  </a:lnTo>
                  <a:lnTo>
                    <a:pt x="69" y="295"/>
                  </a:lnTo>
                  <a:lnTo>
                    <a:pt x="56" y="319"/>
                  </a:lnTo>
                  <a:lnTo>
                    <a:pt x="45" y="344"/>
                  </a:lnTo>
                  <a:lnTo>
                    <a:pt x="35" y="370"/>
                  </a:lnTo>
                  <a:lnTo>
                    <a:pt x="26" y="395"/>
                  </a:lnTo>
                  <a:lnTo>
                    <a:pt x="19" y="422"/>
                  </a:lnTo>
                  <a:lnTo>
                    <a:pt x="12" y="450"/>
                  </a:lnTo>
                  <a:lnTo>
                    <a:pt x="7" y="478"/>
                  </a:lnTo>
                  <a:lnTo>
                    <a:pt x="4" y="506"/>
                  </a:lnTo>
                  <a:lnTo>
                    <a:pt x="1" y="534"/>
                  </a:lnTo>
                  <a:lnTo>
                    <a:pt x="0" y="563"/>
                  </a:lnTo>
                  <a:lnTo>
                    <a:pt x="0" y="563"/>
                  </a:lnTo>
                  <a:lnTo>
                    <a:pt x="1" y="592"/>
                  </a:lnTo>
                  <a:lnTo>
                    <a:pt x="4" y="621"/>
                  </a:lnTo>
                  <a:lnTo>
                    <a:pt x="7" y="648"/>
                  </a:lnTo>
                  <a:lnTo>
                    <a:pt x="12" y="676"/>
                  </a:lnTo>
                  <a:lnTo>
                    <a:pt x="19" y="703"/>
                  </a:lnTo>
                  <a:lnTo>
                    <a:pt x="26" y="730"/>
                  </a:lnTo>
                  <a:lnTo>
                    <a:pt x="35" y="757"/>
                  </a:lnTo>
                  <a:lnTo>
                    <a:pt x="45" y="783"/>
                  </a:lnTo>
                  <a:lnTo>
                    <a:pt x="56" y="807"/>
                  </a:lnTo>
                  <a:lnTo>
                    <a:pt x="69" y="831"/>
                  </a:lnTo>
                  <a:lnTo>
                    <a:pt x="82" y="854"/>
                  </a:lnTo>
                  <a:lnTo>
                    <a:pt x="97" y="878"/>
                  </a:lnTo>
                  <a:lnTo>
                    <a:pt x="113" y="899"/>
                  </a:lnTo>
                  <a:lnTo>
                    <a:pt x="129" y="921"/>
                  </a:lnTo>
                  <a:lnTo>
                    <a:pt x="147" y="941"/>
                  </a:lnTo>
                  <a:lnTo>
                    <a:pt x="166" y="960"/>
                  </a:lnTo>
                  <a:lnTo>
                    <a:pt x="186" y="980"/>
                  </a:lnTo>
                  <a:lnTo>
                    <a:pt x="206" y="997"/>
                  </a:lnTo>
                  <a:lnTo>
                    <a:pt x="227" y="1014"/>
                  </a:lnTo>
                  <a:lnTo>
                    <a:pt x="249" y="1030"/>
                  </a:lnTo>
                  <a:lnTo>
                    <a:pt x="272" y="1044"/>
                  </a:lnTo>
                  <a:lnTo>
                    <a:pt x="295" y="1058"/>
                  </a:lnTo>
                  <a:lnTo>
                    <a:pt x="320" y="1071"/>
                  </a:lnTo>
                  <a:lnTo>
                    <a:pt x="345" y="1082"/>
                  </a:lnTo>
                  <a:lnTo>
                    <a:pt x="370" y="1091"/>
                  </a:lnTo>
                  <a:lnTo>
                    <a:pt x="396" y="1101"/>
                  </a:lnTo>
                  <a:lnTo>
                    <a:pt x="423" y="1108"/>
                  </a:lnTo>
                  <a:lnTo>
                    <a:pt x="451" y="1115"/>
                  </a:lnTo>
                  <a:lnTo>
                    <a:pt x="479" y="1119"/>
                  </a:lnTo>
                  <a:lnTo>
                    <a:pt x="506" y="1123"/>
                  </a:lnTo>
                  <a:lnTo>
                    <a:pt x="534" y="1126"/>
                  </a:lnTo>
                  <a:lnTo>
                    <a:pt x="563" y="1126"/>
                  </a:lnTo>
                  <a:lnTo>
                    <a:pt x="563" y="1126"/>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sp>
          <p:nvSpPr>
            <p:cNvPr id="169" name="Freeform 437">
              <a:extLst>
                <a:ext uri="{FF2B5EF4-FFF2-40B4-BE49-F238E27FC236}">
                  <a16:creationId xmlns:a16="http://schemas.microsoft.com/office/drawing/2014/main" id="{9F8C81F4-F14F-4308-928F-9250374A0BDF}"/>
                </a:ext>
              </a:extLst>
            </p:cNvPr>
            <p:cNvSpPr>
              <a:spLocks/>
            </p:cNvSpPr>
            <p:nvPr/>
          </p:nvSpPr>
          <p:spPr bwMode="auto">
            <a:xfrm>
              <a:off x="6442075" y="3590926"/>
              <a:ext cx="357188" cy="358775"/>
            </a:xfrm>
            <a:custGeom>
              <a:avLst/>
              <a:gdLst>
                <a:gd name="T0" fmla="*/ 849 w 900"/>
                <a:gd name="T1" fmla="*/ 52 h 900"/>
                <a:gd name="T2" fmla="*/ 841 w 900"/>
                <a:gd name="T3" fmla="*/ 47 h 900"/>
                <a:gd name="T4" fmla="*/ 833 w 900"/>
                <a:gd name="T5" fmla="*/ 45 h 900"/>
                <a:gd name="T6" fmla="*/ 824 w 900"/>
                <a:gd name="T7" fmla="*/ 47 h 900"/>
                <a:gd name="T8" fmla="*/ 818 w 900"/>
                <a:gd name="T9" fmla="*/ 52 h 900"/>
                <a:gd name="T10" fmla="*/ 719 w 900"/>
                <a:gd name="T11" fmla="*/ 16 h 900"/>
                <a:gd name="T12" fmla="*/ 717 w 900"/>
                <a:gd name="T13" fmla="*/ 10 h 900"/>
                <a:gd name="T14" fmla="*/ 708 w 900"/>
                <a:gd name="T15" fmla="*/ 3 h 900"/>
                <a:gd name="T16" fmla="*/ 703 w 900"/>
                <a:gd name="T17" fmla="*/ 1 h 900"/>
                <a:gd name="T18" fmla="*/ 692 w 900"/>
                <a:gd name="T19" fmla="*/ 1 h 900"/>
                <a:gd name="T20" fmla="*/ 683 w 900"/>
                <a:gd name="T21" fmla="*/ 7 h 900"/>
                <a:gd name="T22" fmla="*/ 548 w 900"/>
                <a:gd name="T23" fmla="*/ 142 h 900"/>
                <a:gd name="T24" fmla="*/ 541 w 900"/>
                <a:gd name="T25" fmla="*/ 153 h 900"/>
                <a:gd name="T26" fmla="*/ 541 w 900"/>
                <a:gd name="T27" fmla="*/ 165 h 900"/>
                <a:gd name="T28" fmla="*/ 174 w 900"/>
                <a:gd name="T29" fmla="*/ 694 h 900"/>
                <a:gd name="T30" fmla="*/ 160 w 900"/>
                <a:gd name="T31" fmla="*/ 686 h 900"/>
                <a:gd name="T32" fmla="*/ 129 w 900"/>
                <a:gd name="T33" fmla="*/ 677 h 900"/>
                <a:gd name="T34" fmla="*/ 112 w 900"/>
                <a:gd name="T35" fmla="*/ 675 h 900"/>
                <a:gd name="T36" fmla="*/ 102 w 900"/>
                <a:gd name="T37" fmla="*/ 676 h 900"/>
                <a:gd name="T38" fmla="*/ 79 w 900"/>
                <a:gd name="T39" fmla="*/ 681 h 900"/>
                <a:gd name="T40" fmla="*/ 59 w 900"/>
                <a:gd name="T41" fmla="*/ 689 h 900"/>
                <a:gd name="T42" fmla="*/ 41 w 900"/>
                <a:gd name="T43" fmla="*/ 701 h 900"/>
                <a:gd name="T44" fmla="*/ 25 w 900"/>
                <a:gd name="T45" fmla="*/ 717 h 900"/>
                <a:gd name="T46" fmla="*/ 14 w 900"/>
                <a:gd name="T47" fmla="*/ 734 h 900"/>
                <a:gd name="T48" fmla="*/ 5 w 900"/>
                <a:gd name="T49" fmla="*/ 754 h 900"/>
                <a:gd name="T50" fmla="*/ 1 w 900"/>
                <a:gd name="T51" fmla="*/ 777 h 900"/>
                <a:gd name="T52" fmla="*/ 0 w 900"/>
                <a:gd name="T53" fmla="*/ 788 h 900"/>
                <a:gd name="T54" fmla="*/ 2 w 900"/>
                <a:gd name="T55" fmla="*/ 811 h 900"/>
                <a:gd name="T56" fmla="*/ 9 w 900"/>
                <a:gd name="T57" fmla="*/ 832 h 900"/>
                <a:gd name="T58" fmla="*/ 19 w 900"/>
                <a:gd name="T59" fmla="*/ 851 h 900"/>
                <a:gd name="T60" fmla="*/ 33 w 900"/>
                <a:gd name="T61" fmla="*/ 868 h 900"/>
                <a:gd name="T62" fmla="*/ 50 w 900"/>
                <a:gd name="T63" fmla="*/ 881 h 900"/>
                <a:gd name="T64" fmla="*/ 68 w 900"/>
                <a:gd name="T65" fmla="*/ 892 h 900"/>
                <a:gd name="T66" fmla="*/ 90 w 900"/>
                <a:gd name="T67" fmla="*/ 898 h 900"/>
                <a:gd name="T68" fmla="*/ 112 w 900"/>
                <a:gd name="T69" fmla="*/ 900 h 900"/>
                <a:gd name="T70" fmla="*/ 124 w 900"/>
                <a:gd name="T71" fmla="*/ 900 h 900"/>
                <a:gd name="T72" fmla="*/ 147 w 900"/>
                <a:gd name="T73" fmla="*/ 896 h 900"/>
                <a:gd name="T74" fmla="*/ 166 w 900"/>
                <a:gd name="T75" fmla="*/ 887 h 900"/>
                <a:gd name="T76" fmla="*/ 184 w 900"/>
                <a:gd name="T77" fmla="*/ 875 h 900"/>
                <a:gd name="T78" fmla="*/ 199 w 900"/>
                <a:gd name="T79" fmla="*/ 860 h 900"/>
                <a:gd name="T80" fmla="*/ 212 w 900"/>
                <a:gd name="T81" fmla="*/ 841 h 900"/>
                <a:gd name="T82" fmla="*/ 221 w 900"/>
                <a:gd name="T83" fmla="*/ 822 h 900"/>
                <a:gd name="T84" fmla="*/ 225 w 900"/>
                <a:gd name="T85" fmla="*/ 800 h 900"/>
                <a:gd name="T86" fmla="*/ 225 w 900"/>
                <a:gd name="T87" fmla="*/ 788 h 900"/>
                <a:gd name="T88" fmla="*/ 224 w 900"/>
                <a:gd name="T89" fmla="*/ 772 h 900"/>
                <a:gd name="T90" fmla="*/ 214 w 900"/>
                <a:gd name="T91" fmla="*/ 741 h 900"/>
                <a:gd name="T92" fmla="*/ 614 w 900"/>
                <a:gd name="T93" fmla="*/ 318 h 900"/>
                <a:gd name="T94" fmla="*/ 736 w 900"/>
                <a:gd name="T95" fmla="*/ 359 h 900"/>
                <a:gd name="T96" fmla="*/ 743 w 900"/>
                <a:gd name="T97" fmla="*/ 360 h 900"/>
                <a:gd name="T98" fmla="*/ 751 w 900"/>
                <a:gd name="T99" fmla="*/ 359 h 900"/>
                <a:gd name="T100" fmla="*/ 759 w 900"/>
                <a:gd name="T101" fmla="*/ 354 h 900"/>
                <a:gd name="T102" fmla="*/ 894 w 900"/>
                <a:gd name="T103" fmla="*/ 218 h 900"/>
                <a:gd name="T104" fmla="*/ 900 w 900"/>
                <a:gd name="T105" fmla="*/ 209 h 900"/>
                <a:gd name="T106" fmla="*/ 900 w 900"/>
                <a:gd name="T107" fmla="*/ 198 h 900"/>
                <a:gd name="T108" fmla="*/ 898 w 900"/>
                <a:gd name="T109" fmla="*/ 193 h 900"/>
                <a:gd name="T110" fmla="*/ 891 w 900"/>
                <a:gd name="T111" fmla="*/ 184 h 900"/>
                <a:gd name="T112" fmla="*/ 784 w 900"/>
                <a:gd name="T113" fmla="*/ 148 h 900"/>
                <a:gd name="T114" fmla="*/ 849 w 900"/>
                <a:gd name="T115" fmla="*/ 83 h 900"/>
                <a:gd name="T116" fmla="*/ 854 w 900"/>
                <a:gd name="T117" fmla="*/ 76 h 900"/>
                <a:gd name="T118" fmla="*/ 855 w 900"/>
                <a:gd name="T119" fmla="*/ 67 h 900"/>
                <a:gd name="T120" fmla="*/ 854 w 900"/>
                <a:gd name="T121" fmla="*/ 59 h 900"/>
                <a:gd name="T122" fmla="*/ 849 w 900"/>
                <a:gd name="T123" fmla="*/ 52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0" h="900">
                  <a:moveTo>
                    <a:pt x="849" y="52"/>
                  </a:moveTo>
                  <a:lnTo>
                    <a:pt x="849" y="52"/>
                  </a:lnTo>
                  <a:lnTo>
                    <a:pt x="846" y="49"/>
                  </a:lnTo>
                  <a:lnTo>
                    <a:pt x="841" y="47"/>
                  </a:lnTo>
                  <a:lnTo>
                    <a:pt x="837" y="46"/>
                  </a:lnTo>
                  <a:lnTo>
                    <a:pt x="833" y="45"/>
                  </a:lnTo>
                  <a:lnTo>
                    <a:pt x="828" y="46"/>
                  </a:lnTo>
                  <a:lnTo>
                    <a:pt x="824" y="47"/>
                  </a:lnTo>
                  <a:lnTo>
                    <a:pt x="821" y="49"/>
                  </a:lnTo>
                  <a:lnTo>
                    <a:pt x="818" y="52"/>
                  </a:lnTo>
                  <a:lnTo>
                    <a:pt x="753" y="115"/>
                  </a:lnTo>
                  <a:lnTo>
                    <a:pt x="719" y="16"/>
                  </a:lnTo>
                  <a:lnTo>
                    <a:pt x="719" y="16"/>
                  </a:lnTo>
                  <a:lnTo>
                    <a:pt x="717" y="10"/>
                  </a:lnTo>
                  <a:lnTo>
                    <a:pt x="714" y="6"/>
                  </a:lnTo>
                  <a:lnTo>
                    <a:pt x="708" y="3"/>
                  </a:lnTo>
                  <a:lnTo>
                    <a:pt x="703" y="1"/>
                  </a:lnTo>
                  <a:lnTo>
                    <a:pt x="703" y="1"/>
                  </a:lnTo>
                  <a:lnTo>
                    <a:pt x="698" y="0"/>
                  </a:lnTo>
                  <a:lnTo>
                    <a:pt x="692" y="1"/>
                  </a:lnTo>
                  <a:lnTo>
                    <a:pt x="687" y="3"/>
                  </a:lnTo>
                  <a:lnTo>
                    <a:pt x="683" y="7"/>
                  </a:lnTo>
                  <a:lnTo>
                    <a:pt x="548" y="142"/>
                  </a:lnTo>
                  <a:lnTo>
                    <a:pt x="548" y="142"/>
                  </a:lnTo>
                  <a:lnTo>
                    <a:pt x="543" y="147"/>
                  </a:lnTo>
                  <a:lnTo>
                    <a:pt x="541" y="153"/>
                  </a:lnTo>
                  <a:lnTo>
                    <a:pt x="540" y="158"/>
                  </a:lnTo>
                  <a:lnTo>
                    <a:pt x="541" y="165"/>
                  </a:lnTo>
                  <a:lnTo>
                    <a:pt x="582" y="287"/>
                  </a:lnTo>
                  <a:lnTo>
                    <a:pt x="174" y="694"/>
                  </a:lnTo>
                  <a:lnTo>
                    <a:pt x="174" y="694"/>
                  </a:lnTo>
                  <a:lnTo>
                    <a:pt x="160" y="686"/>
                  </a:lnTo>
                  <a:lnTo>
                    <a:pt x="145" y="681"/>
                  </a:lnTo>
                  <a:lnTo>
                    <a:pt x="129" y="677"/>
                  </a:lnTo>
                  <a:lnTo>
                    <a:pt x="121" y="676"/>
                  </a:lnTo>
                  <a:lnTo>
                    <a:pt x="112" y="675"/>
                  </a:lnTo>
                  <a:lnTo>
                    <a:pt x="112" y="675"/>
                  </a:lnTo>
                  <a:lnTo>
                    <a:pt x="102" y="676"/>
                  </a:lnTo>
                  <a:lnTo>
                    <a:pt x="90" y="677"/>
                  </a:lnTo>
                  <a:lnTo>
                    <a:pt x="79" y="681"/>
                  </a:lnTo>
                  <a:lnTo>
                    <a:pt x="68" y="685"/>
                  </a:lnTo>
                  <a:lnTo>
                    <a:pt x="59" y="689"/>
                  </a:lnTo>
                  <a:lnTo>
                    <a:pt x="50" y="694"/>
                  </a:lnTo>
                  <a:lnTo>
                    <a:pt x="41" y="701"/>
                  </a:lnTo>
                  <a:lnTo>
                    <a:pt x="33" y="708"/>
                  </a:lnTo>
                  <a:lnTo>
                    <a:pt x="25" y="717"/>
                  </a:lnTo>
                  <a:lnTo>
                    <a:pt x="19" y="726"/>
                  </a:lnTo>
                  <a:lnTo>
                    <a:pt x="14" y="734"/>
                  </a:lnTo>
                  <a:lnTo>
                    <a:pt x="9" y="744"/>
                  </a:lnTo>
                  <a:lnTo>
                    <a:pt x="5" y="754"/>
                  </a:lnTo>
                  <a:lnTo>
                    <a:pt x="2" y="765"/>
                  </a:lnTo>
                  <a:lnTo>
                    <a:pt x="1" y="777"/>
                  </a:lnTo>
                  <a:lnTo>
                    <a:pt x="0" y="788"/>
                  </a:lnTo>
                  <a:lnTo>
                    <a:pt x="0" y="788"/>
                  </a:lnTo>
                  <a:lnTo>
                    <a:pt x="1" y="800"/>
                  </a:lnTo>
                  <a:lnTo>
                    <a:pt x="2" y="811"/>
                  </a:lnTo>
                  <a:lnTo>
                    <a:pt x="5" y="822"/>
                  </a:lnTo>
                  <a:lnTo>
                    <a:pt x="9" y="832"/>
                  </a:lnTo>
                  <a:lnTo>
                    <a:pt x="14" y="841"/>
                  </a:lnTo>
                  <a:lnTo>
                    <a:pt x="19" y="851"/>
                  </a:lnTo>
                  <a:lnTo>
                    <a:pt x="25" y="860"/>
                  </a:lnTo>
                  <a:lnTo>
                    <a:pt x="33" y="868"/>
                  </a:lnTo>
                  <a:lnTo>
                    <a:pt x="41" y="875"/>
                  </a:lnTo>
                  <a:lnTo>
                    <a:pt x="50" y="881"/>
                  </a:lnTo>
                  <a:lnTo>
                    <a:pt x="59" y="887"/>
                  </a:lnTo>
                  <a:lnTo>
                    <a:pt x="68" y="892"/>
                  </a:lnTo>
                  <a:lnTo>
                    <a:pt x="79" y="896"/>
                  </a:lnTo>
                  <a:lnTo>
                    <a:pt x="90" y="898"/>
                  </a:lnTo>
                  <a:lnTo>
                    <a:pt x="102" y="900"/>
                  </a:lnTo>
                  <a:lnTo>
                    <a:pt x="112" y="900"/>
                  </a:lnTo>
                  <a:lnTo>
                    <a:pt x="112" y="900"/>
                  </a:lnTo>
                  <a:lnTo>
                    <a:pt x="124" y="900"/>
                  </a:lnTo>
                  <a:lnTo>
                    <a:pt x="136" y="898"/>
                  </a:lnTo>
                  <a:lnTo>
                    <a:pt x="147" y="896"/>
                  </a:lnTo>
                  <a:lnTo>
                    <a:pt x="156" y="892"/>
                  </a:lnTo>
                  <a:lnTo>
                    <a:pt x="166" y="887"/>
                  </a:lnTo>
                  <a:lnTo>
                    <a:pt x="176" y="881"/>
                  </a:lnTo>
                  <a:lnTo>
                    <a:pt x="184" y="875"/>
                  </a:lnTo>
                  <a:lnTo>
                    <a:pt x="193" y="868"/>
                  </a:lnTo>
                  <a:lnTo>
                    <a:pt x="199" y="860"/>
                  </a:lnTo>
                  <a:lnTo>
                    <a:pt x="206" y="851"/>
                  </a:lnTo>
                  <a:lnTo>
                    <a:pt x="212" y="841"/>
                  </a:lnTo>
                  <a:lnTo>
                    <a:pt x="216" y="832"/>
                  </a:lnTo>
                  <a:lnTo>
                    <a:pt x="221" y="822"/>
                  </a:lnTo>
                  <a:lnTo>
                    <a:pt x="223" y="811"/>
                  </a:lnTo>
                  <a:lnTo>
                    <a:pt x="225" y="800"/>
                  </a:lnTo>
                  <a:lnTo>
                    <a:pt x="225" y="788"/>
                  </a:lnTo>
                  <a:lnTo>
                    <a:pt x="225" y="788"/>
                  </a:lnTo>
                  <a:lnTo>
                    <a:pt x="225" y="779"/>
                  </a:lnTo>
                  <a:lnTo>
                    <a:pt x="224" y="772"/>
                  </a:lnTo>
                  <a:lnTo>
                    <a:pt x="221" y="756"/>
                  </a:lnTo>
                  <a:lnTo>
                    <a:pt x="214" y="741"/>
                  </a:lnTo>
                  <a:lnTo>
                    <a:pt x="207" y="727"/>
                  </a:lnTo>
                  <a:lnTo>
                    <a:pt x="614" y="318"/>
                  </a:lnTo>
                  <a:lnTo>
                    <a:pt x="736" y="359"/>
                  </a:lnTo>
                  <a:lnTo>
                    <a:pt x="736" y="359"/>
                  </a:lnTo>
                  <a:lnTo>
                    <a:pt x="743" y="360"/>
                  </a:lnTo>
                  <a:lnTo>
                    <a:pt x="743" y="360"/>
                  </a:lnTo>
                  <a:lnTo>
                    <a:pt x="747" y="360"/>
                  </a:lnTo>
                  <a:lnTo>
                    <a:pt x="751" y="359"/>
                  </a:lnTo>
                  <a:lnTo>
                    <a:pt x="756" y="357"/>
                  </a:lnTo>
                  <a:lnTo>
                    <a:pt x="759" y="354"/>
                  </a:lnTo>
                  <a:lnTo>
                    <a:pt x="894" y="218"/>
                  </a:lnTo>
                  <a:lnTo>
                    <a:pt x="894" y="218"/>
                  </a:lnTo>
                  <a:lnTo>
                    <a:pt x="897" y="214"/>
                  </a:lnTo>
                  <a:lnTo>
                    <a:pt x="900" y="209"/>
                  </a:lnTo>
                  <a:lnTo>
                    <a:pt x="900" y="203"/>
                  </a:lnTo>
                  <a:lnTo>
                    <a:pt x="900" y="198"/>
                  </a:lnTo>
                  <a:lnTo>
                    <a:pt x="900" y="198"/>
                  </a:lnTo>
                  <a:lnTo>
                    <a:pt x="898" y="193"/>
                  </a:lnTo>
                  <a:lnTo>
                    <a:pt x="895" y="187"/>
                  </a:lnTo>
                  <a:lnTo>
                    <a:pt x="891" y="184"/>
                  </a:lnTo>
                  <a:lnTo>
                    <a:pt x="885" y="181"/>
                  </a:lnTo>
                  <a:lnTo>
                    <a:pt x="784" y="148"/>
                  </a:lnTo>
                  <a:lnTo>
                    <a:pt x="849" y="83"/>
                  </a:lnTo>
                  <a:lnTo>
                    <a:pt x="849" y="83"/>
                  </a:lnTo>
                  <a:lnTo>
                    <a:pt x="852" y="80"/>
                  </a:lnTo>
                  <a:lnTo>
                    <a:pt x="854" y="76"/>
                  </a:lnTo>
                  <a:lnTo>
                    <a:pt x="855" y="72"/>
                  </a:lnTo>
                  <a:lnTo>
                    <a:pt x="855" y="67"/>
                  </a:lnTo>
                  <a:lnTo>
                    <a:pt x="855" y="63"/>
                  </a:lnTo>
                  <a:lnTo>
                    <a:pt x="854" y="59"/>
                  </a:lnTo>
                  <a:lnTo>
                    <a:pt x="852" y="55"/>
                  </a:lnTo>
                  <a:lnTo>
                    <a:pt x="849" y="52"/>
                  </a:lnTo>
                  <a:lnTo>
                    <a:pt x="849" y="52"/>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5600">
                <a:solidFill>
                  <a:prstClr val="white"/>
                </a:solidFill>
                <a:latin typeface="Calibri (headings)"/>
              </a:endParaRPr>
            </a:p>
          </p:txBody>
        </p:sp>
      </p:grpSp>
    </p:spTree>
    <p:extLst>
      <p:ext uri="{BB962C8B-B14F-4D97-AF65-F5344CB8AC3E}">
        <p14:creationId xmlns:p14="http://schemas.microsoft.com/office/powerpoint/2010/main" val="14886061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85945EC-8420-4A41-A927-F0E78A83D5EB}"/>
              </a:ext>
            </a:extLst>
          </p:cNvPr>
          <p:cNvPicPr>
            <a:picLocks noChangeAspect="1"/>
          </p:cNvPicPr>
          <p:nvPr/>
        </p:nvPicPr>
        <p:blipFill rotWithShape="1">
          <a:blip r:embed="rId2" cstate="print">
            <a:grayscl/>
            <a:alphaModFix amt="49000"/>
            <a:extLst>
              <a:ext uri="{28A0092B-C50C-407E-A947-70E740481C1C}">
                <a14:useLocalDpi xmlns:a14="http://schemas.microsoft.com/office/drawing/2010/main"/>
              </a:ext>
            </a:extLst>
          </a:blip>
          <a:srcRect/>
          <a:stretch/>
        </p:blipFill>
        <p:spPr>
          <a:xfrm>
            <a:off x="1588" y="0"/>
            <a:ext cx="24369962" cy="13716000"/>
          </a:xfrm>
          <a:prstGeom prst="rect">
            <a:avLst/>
          </a:prstGeom>
        </p:spPr>
      </p:pic>
      <p:grpSp>
        <p:nvGrpSpPr>
          <p:cNvPr id="7" name="Group 6">
            <a:extLst>
              <a:ext uri="{FF2B5EF4-FFF2-40B4-BE49-F238E27FC236}">
                <a16:creationId xmlns:a16="http://schemas.microsoft.com/office/drawing/2014/main" id="{D024DB5C-4E05-4F4D-BC63-0B53EE1A4C5A}"/>
              </a:ext>
            </a:extLst>
          </p:cNvPr>
          <p:cNvGrpSpPr/>
          <p:nvPr/>
        </p:nvGrpSpPr>
        <p:grpSpPr>
          <a:xfrm>
            <a:off x="1583" y="0"/>
            <a:ext cx="24384004" cy="208344"/>
            <a:chOff x="-2" y="0"/>
            <a:chExt cx="9815334" cy="138896"/>
          </a:xfrm>
          <a:solidFill>
            <a:schemeClr val="bg1">
              <a:lumMod val="95000"/>
            </a:schemeClr>
          </a:solidFill>
        </p:grpSpPr>
        <p:sp>
          <p:nvSpPr>
            <p:cNvPr id="8" name="Rectangle 7">
              <a:extLst>
                <a:ext uri="{FF2B5EF4-FFF2-40B4-BE49-F238E27FC236}">
                  <a16:creationId xmlns:a16="http://schemas.microsoft.com/office/drawing/2014/main" id="{651D926A-BEEA-4706-ABD5-91D2A49327B6}"/>
                </a:ext>
              </a:extLst>
            </p:cNvPr>
            <p:cNvSpPr/>
            <p:nvPr/>
          </p:nvSpPr>
          <p:spPr>
            <a:xfrm>
              <a:off x="2453833"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9" name="Rectangle 8">
              <a:extLst>
                <a:ext uri="{FF2B5EF4-FFF2-40B4-BE49-F238E27FC236}">
                  <a16:creationId xmlns:a16="http://schemas.microsoft.com/office/drawing/2014/main" id="{CF40A8C9-375C-46C7-A162-7A9E08588C54}"/>
                </a:ext>
              </a:extLst>
            </p:cNvPr>
            <p:cNvSpPr/>
            <p:nvPr/>
          </p:nvSpPr>
          <p:spPr>
            <a:xfrm>
              <a:off x="4907666"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0" name="Rectangle 9">
              <a:extLst>
                <a:ext uri="{FF2B5EF4-FFF2-40B4-BE49-F238E27FC236}">
                  <a16:creationId xmlns:a16="http://schemas.microsoft.com/office/drawing/2014/main" id="{8DC8406B-6FD6-45E6-ABE6-E1944CB4A0C4}"/>
                </a:ext>
              </a:extLst>
            </p:cNvPr>
            <p:cNvSpPr/>
            <p:nvPr/>
          </p:nvSpPr>
          <p:spPr>
            <a:xfrm>
              <a:off x="7361499"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1" name="Rectangle 10">
              <a:extLst>
                <a:ext uri="{FF2B5EF4-FFF2-40B4-BE49-F238E27FC236}">
                  <a16:creationId xmlns:a16="http://schemas.microsoft.com/office/drawing/2014/main" id="{C1EEF957-D8F7-444E-836C-19021D7D78E8}"/>
                </a:ext>
              </a:extLst>
            </p:cNvPr>
            <p:cNvSpPr/>
            <p:nvPr/>
          </p:nvSpPr>
          <p:spPr>
            <a:xfrm>
              <a:off x="-2" y="0"/>
              <a:ext cx="3680750" cy="138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grpSp>
      <p:sp>
        <p:nvSpPr>
          <p:cNvPr id="23" name="Title 14">
            <a:extLst>
              <a:ext uri="{FF2B5EF4-FFF2-40B4-BE49-F238E27FC236}">
                <a16:creationId xmlns:a16="http://schemas.microsoft.com/office/drawing/2014/main" id="{B7052A2E-8C6A-480A-ACC2-1D30CD46B496}"/>
              </a:ext>
            </a:extLst>
          </p:cNvPr>
          <p:cNvSpPr>
            <a:spLocks noGrp="1"/>
          </p:cNvSpPr>
          <p:nvPr>
            <p:ph type="title"/>
          </p:nvPr>
        </p:nvSpPr>
        <p:spPr>
          <a:xfrm>
            <a:off x="1004887" y="635003"/>
            <a:ext cx="22968296" cy="676962"/>
          </a:xfrm>
        </p:spPr>
        <p:txBody>
          <a:bodyPr/>
          <a:lstStyle/>
          <a:p>
            <a:r>
              <a:rPr lang="en-US" sz="4200">
                <a:solidFill>
                  <a:schemeClr val="bg1"/>
                </a:solidFill>
              </a:rPr>
              <a:t>Time-tested approach to enabling </a:t>
            </a:r>
            <a:r>
              <a:rPr lang="en-US" sz="4200" b="1">
                <a:solidFill>
                  <a:schemeClr val="accent1"/>
                </a:solidFill>
              </a:rPr>
              <a:t>business disruption </a:t>
            </a:r>
            <a:r>
              <a:rPr lang="en-US" sz="4200">
                <a:solidFill>
                  <a:schemeClr val="bg1"/>
                </a:solidFill>
              </a:rPr>
              <a:t>alongside strong financial controls / adherence  </a:t>
            </a:r>
            <a:endParaRPr lang="en-US" sz="4200" noProof="0">
              <a:solidFill>
                <a:schemeClr val="bg1"/>
              </a:solidFill>
            </a:endParaRPr>
          </a:p>
        </p:txBody>
      </p:sp>
      <p:sp>
        <p:nvSpPr>
          <p:cNvPr id="24" name="Title 7">
            <a:extLst>
              <a:ext uri="{FF2B5EF4-FFF2-40B4-BE49-F238E27FC236}">
                <a16:creationId xmlns:a16="http://schemas.microsoft.com/office/drawing/2014/main" id="{D9AAB2FC-6453-40EE-A220-89F39987DA84}"/>
              </a:ext>
            </a:extLst>
          </p:cNvPr>
          <p:cNvSpPr txBox="1">
            <a:spLocks/>
          </p:cNvSpPr>
          <p:nvPr/>
        </p:nvSpPr>
        <p:spPr>
          <a:xfrm>
            <a:off x="1621927" y="1887118"/>
            <a:ext cx="12927468" cy="1188720"/>
          </a:xfrm>
          <a:prstGeom prst="rect">
            <a:avLst/>
          </a:prstGeom>
        </p:spPr>
        <p:txBody>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defTabSz="1828800">
              <a:defRPr/>
            </a:pPr>
            <a:r>
              <a:rPr lang="en-US" b="1" spc="-200">
                <a:solidFill>
                  <a:srgbClr val="86BC25"/>
                </a:solidFill>
                <a:latin typeface="Calibri"/>
                <a:ea typeface="Chronicle Display Black" charset="0"/>
                <a:cs typeface="Chronicle Display Black" charset="0"/>
              </a:rPr>
              <a:t>Blockchain Disruptors…</a:t>
            </a:r>
          </a:p>
        </p:txBody>
      </p:sp>
      <p:cxnSp>
        <p:nvCxnSpPr>
          <p:cNvPr id="25" name="Straight Connector 24">
            <a:extLst>
              <a:ext uri="{FF2B5EF4-FFF2-40B4-BE49-F238E27FC236}">
                <a16:creationId xmlns:a16="http://schemas.microsoft.com/office/drawing/2014/main" id="{601E712A-2A8E-4D86-91C8-6ED2575D7D21}"/>
              </a:ext>
            </a:extLst>
          </p:cNvPr>
          <p:cNvCxnSpPr>
            <a:cxnSpLocks/>
          </p:cNvCxnSpPr>
          <p:nvPr/>
        </p:nvCxnSpPr>
        <p:spPr>
          <a:xfrm flipH="1">
            <a:off x="4126905" y="2673252"/>
            <a:ext cx="19188" cy="8595360"/>
          </a:xfrm>
          <a:prstGeom prst="line">
            <a:avLst/>
          </a:prstGeom>
          <a:ln w="19050">
            <a:solidFill>
              <a:srgbClr val="26890D"/>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4BAFDFF-8655-42CC-A918-874183160584}"/>
              </a:ext>
            </a:extLst>
          </p:cNvPr>
          <p:cNvGrpSpPr/>
          <p:nvPr/>
        </p:nvGrpSpPr>
        <p:grpSpPr>
          <a:xfrm>
            <a:off x="4612379" y="3313005"/>
            <a:ext cx="6949440" cy="2605746"/>
            <a:chOff x="-2514228" y="271048"/>
            <a:chExt cx="3474720" cy="2119128"/>
          </a:xfrm>
        </p:grpSpPr>
        <p:cxnSp>
          <p:nvCxnSpPr>
            <p:cNvPr id="27" name="Straight Connector 26">
              <a:extLst>
                <a:ext uri="{FF2B5EF4-FFF2-40B4-BE49-F238E27FC236}">
                  <a16:creationId xmlns:a16="http://schemas.microsoft.com/office/drawing/2014/main" id="{3F50D45A-6E1E-48B2-9929-9AA4410716D9}"/>
                </a:ext>
              </a:extLst>
            </p:cNvPr>
            <p:cNvCxnSpPr/>
            <p:nvPr/>
          </p:nvCxnSpPr>
          <p:spPr>
            <a:xfrm>
              <a:off x="960492" y="271049"/>
              <a:ext cx="0" cy="2119127"/>
            </a:xfrm>
            <a:prstGeom prst="line">
              <a:avLst/>
            </a:prstGeom>
            <a:noFill/>
            <a:ln w="28956">
              <a:solidFill>
                <a:schemeClr val="tx1">
                  <a:lumMod val="50000"/>
                  <a:lumOff val="50000"/>
                </a:schemeClr>
              </a:solidFill>
            </a:ln>
          </p:spPr>
        </p:cxnSp>
        <p:cxnSp>
          <p:nvCxnSpPr>
            <p:cNvPr id="28" name="Straight Connector 27">
              <a:extLst>
                <a:ext uri="{FF2B5EF4-FFF2-40B4-BE49-F238E27FC236}">
                  <a16:creationId xmlns:a16="http://schemas.microsoft.com/office/drawing/2014/main" id="{BE3B4376-1387-4ECE-9446-84EEC00C5320}"/>
                </a:ext>
              </a:extLst>
            </p:cNvPr>
            <p:cNvCxnSpPr/>
            <p:nvPr/>
          </p:nvCxnSpPr>
          <p:spPr>
            <a:xfrm>
              <a:off x="-2503470" y="271049"/>
              <a:ext cx="0" cy="2119127"/>
            </a:xfrm>
            <a:prstGeom prst="line">
              <a:avLst/>
            </a:prstGeom>
            <a:noFill/>
            <a:ln w="28956">
              <a:solidFill>
                <a:schemeClr val="tx1">
                  <a:lumMod val="50000"/>
                  <a:lumOff val="50000"/>
                </a:schemeClr>
              </a:solidFill>
            </a:ln>
          </p:spPr>
        </p:cxnSp>
        <p:cxnSp>
          <p:nvCxnSpPr>
            <p:cNvPr id="29" name="Straight Connector 28">
              <a:extLst>
                <a:ext uri="{FF2B5EF4-FFF2-40B4-BE49-F238E27FC236}">
                  <a16:creationId xmlns:a16="http://schemas.microsoft.com/office/drawing/2014/main" id="{B30EE796-4387-4F22-B717-1656FEE7D34D}"/>
                </a:ext>
              </a:extLst>
            </p:cNvPr>
            <p:cNvCxnSpPr>
              <a:cxnSpLocks/>
            </p:cNvCxnSpPr>
            <p:nvPr/>
          </p:nvCxnSpPr>
          <p:spPr>
            <a:xfrm rot="5400000">
              <a:off x="-776868" y="645302"/>
              <a:ext cx="0" cy="3474720"/>
            </a:xfrm>
            <a:prstGeom prst="line">
              <a:avLst/>
            </a:prstGeom>
            <a:noFill/>
            <a:ln w="28956">
              <a:solidFill>
                <a:schemeClr val="tx1">
                  <a:lumMod val="50000"/>
                  <a:lumOff val="50000"/>
                </a:schemeClr>
              </a:solidFill>
            </a:ln>
          </p:spPr>
        </p:cxnSp>
        <p:cxnSp>
          <p:nvCxnSpPr>
            <p:cNvPr id="30" name="Straight Connector 29">
              <a:extLst>
                <a:ext uri="{FF2B5EF4-FFF2-40B4-BE49-F238E27FC236}">
                  <a16:creationId xmlns:a16="http://schemas.microsoft.com/office/drawing/2014/main" id="{4AC53105-41A8-49E2-B960-54312618314A}"/>
                </a:ext>
              </a:extLst>
            </p:cNvPr>
            <p:cNvCxnSpPr>
              <a:cxnSpLocks/>
            </p:cNvCxnSpPr>
            <p:nvPr/>
          </p:nvCxnSpPr>
          <p:spPr>
            <a:xfrm rot="5400000">
              <a:off x="274692" y="-414751"/>
              <a:ext cx="0" cy="1371600"/>
            </a:xfrm>
            <a:prstGeom prst="line">
              <a:avLst/>
            </a:prstGeom>
            <a:noFill/>
            <a:ln w="28956">
              <a:solidFill>
                <a:schemeClr val="tx1">
                  <a:lumMod val="50000"/>
                  <a:lumOff val="50000"/>
                </a:schemeClr>
              </a:solidFill>
            </a:ln>
          </p:spPr>
        </p:cxnSp>
        <p:cxnSp>
          <p:nvCxnSpPr>
            <p:cNvPr id="31" name="Straight Connector 30">
              <a:extLst>
                <a:ext uri="{FF2B5EF4-FFF2-40B4-BE49-F238E27FC236}">
                  <a16:creationId xmlns:a16="http://schemas.microsoft.com/office/drawing/2014/main" id="{66E2A179-663F-4D23-818E-C15FDAAC551D}"/>
                </a:ext>
              </a:extLst>
            </p:cNvPr>
            <p:cNvCxnSpPr>
              <a:cxnSpLocks/>
            </p:cNvCxnSpPr>
            <p:nvPr/>
          </p:nvCxnSpPr>
          <p:spPr>
            <a:xfrm rot="5400000">
              <a:off x="-1828428" y="-414752"/>
              <a:ext cx="0" cy="1371600"/>
            </a:xfrm>
            <a:prstGeom prst="line">
              <a:avLst/>
            </a:prstGeom>
            <a:noFill/>
            <a:ln w="28956">
              <a:solidFill>
                <a:schemeClr val="tx1">
                  <a:lumMod val="50000"/>
                  <a:lumOff val="50000"/>
                </a:schemeClr>
              </a:solidFill>
            </a:ln>
          </p:spPr>
        </p:cxnSp>
      </p:grpSp>
      <p:grpSp>
        <p:nvGrpSpPr>
          <p:cNvPr id="32" name="Group 31">
            <a:extLst>
              <a:ext uri="{FF2B5EF4-FFF2-40B4-BE49-F238E27FC236}">
                <a16:creationId xmlns:a16="http://schemas.microsoft.com/office/drawing/2014/main" id="{8F36D199-2FA9-44BB-A8E9-CBB09A348616}"/>
              </a:ext>
            </a:extLst>
          </p:cNvPr>
          <p:cNvGrpSpPr/>
          <p:nvPr/>
        </p:nvGrpSpPr>
        <p:grpSpPr>
          <a:xfrm>
            <a:off x="4630523" y="6582351"/>
            <a:ext cx="6949440" cy="2605746"/>
            <a:chOff x="-2514228" y="271048"/>
            <a:chExt cx="3474720" cy="2119128"/>
          </a:xfrm>
        </p:grpSpPr>
        <p:cxnSp>
          <p:nvCxnSpPr>
            <p:cNvPr id="33" name="Straight Connector 32">
              <a:extLst>
                <a:ext uri="{FF2B5EF4-FFF2-40B4-BE49-F238E27FC236}">
                  <a16:creationId xmlns:a16="http://schemas.microsoft.com/office/drawing/2014/main" id="{5F5F01FD-BB21-4FBF-BF02-5A872F48BC70}"/>
                </a:ext>
              </a:extLst>
            </p:cNvPr>
            <p:cNvCxnSpPr/>
            <p:nvPr/>
          </p:nvCxnSpPr>
          <p:spPr>
            <a:xfrm>
              <a:off x="960492" y="271049"/>
              <a:ext cx="0" cy="2119127"/>
            </a:xfrm>
            <a:prstGeom prst="line">
              <a:avLst/>
            </a:prstGeom>
            <a:noFill/>
            <a:ln w="28956">
              <a:solidFill>
                <a:schemeClr val="tx1">
                  <a:lumMod val="50000"/>
                  <a:lumOff val="50000"/>
                </a:schemeClr>
              </a:solidFill>
            </a:ln>
          </p:spPr>
        </p:cxnSp>
        <p:cxnSp>
          <p:nvCxnSpPr>
            <p:cNvPr id="34" name="Straight Connector 33">
              <a:extLst>
                <a:ext uri="{FF2B5EF4-FFF2-40B4-BE49-F238E27FC236}">
                  <a16:creationId xmlns:a16="http://schemas.microsoft.com/office/drawing/2014/main" id="{2304476F-39FF-422D-92CF-89B08AB35B42}"/>
                </a:ext>
              </a:extLst>
            </p:cNvPr>
            <p:cNvCxnSpPr/>
            <p:nvPr/>
          </p:nvCxnSpPr>
          <p:spPr>
            <a:xfrm>
              <a:off x="-2503470" y="271049"/>
              <a:ext cx="0" cy="2119127"/>
            </a:xfrm>
            <a:prstGeom prst="line">
              <a:avLst/>
            </a:prstGeom>
            <a:noFill/>
            <a:ln w="28956">
              <a:solidFill>
                <a:schemeClr val="tx1">
                  <a:lumMod val="50000"/>
                  <a:lumOff val="50000"/>
                </a:schemeClr>
              </a:solidFill>
            </a:ln>
          </p:spPr>
        </p:cxnSp>
        <p:cxnSp>
          <p:nvCxnSpPr>
            <p:cNvPr id="35" name="Straight Connector 34">
              <a:extLst>
                <a:ext uri="{FF2B5EF4-FFF2-40B4-BE49-F238E27FC236}">
                  <a16:creationId xmlns:a16="http://schemas.microsoft.com/office/drawing/2014/main" id="{A4082475-9CBD-4CB3-8227-16F90A3499A6}"/>
                </a:ext>
              </a:extLst>
            </p:cNvPr>
            <p:cNvCxnSpPr>
              <a:cxnSpLocks/>
            </p:cNvCxnSpPr>
            <p:nvPr/>
          </p:nvCxnSpPr>
          <p:spPr>
            <a:xfrm rot="5400000">
              <a:off x="-776868" y="645302"/>
              <a:ext cx="0" cy="3474720"/>
            </a:xfrm>
            <a:prstGeom prst="line">
              <a:avLst/>
            </a:prstGeom>
            <a:noFill/>
            <a:ln w="28956">
              <a:solidFill>
                <a:schemeClr val="tx1">
                  <a:lumMod val="50000"/>
                  <a:lumOff val="50000"/>
                </a:schemeClr>
              </a:solidFill>
            </a:ln>
          </p:spPr>
        </p:cxnSp>
        <p:cxnSp>
          <p:nvCxnSpPr>
            <p:cNvPr id="36" name="Straight Connector 35">
              <a:extLst>
                <a:ext uri="{FF2B5EF4-FFF2-40B4-BE49-F238E27FC236}">
                  <a16:creationId xmlns:a16="http://schemas.microsoft.com/office/drawing/2014/main" id="{46F4E6A6-30A1-4836-B973-0AA5BE9EC11F}"/>
                </a:ext>
              </a:extLst>
            </p:cNvPr>
            <p:cNvCxnSpPr>
              <a:cxnSpLocks/>
            </p:cNvCxnSpPr>
            <p:nvPr/>
          </p:nvCxnSpPr>
          <p:spPr>
            <a:xfrm rot="5400000">
              <a:off x="274692" y="-414751"/>
              <a:ext cx="0" cy="1371600"/>
            </a:xfrm>
            <a:prstGeom prst="line">
              <a:avLst/>
            </a:prstGeom>
            <a:noFill/>
            <a:ln w="28956">
              <a:solidFill>
                <a:schemeClr val="tx1">
                  <a:lumMod val="50000"/>
                  <a:lumOff val="50000"/>
                </a:schemeClr>
              </a:solidFill>
            </a:ln>
          </p:spPr>
        </p:cxnSp>
        <p:cxnSp>
          <p:nvCxnSpPr>
            <p:cNvPr id="37" name="Straight Connector 36">
              <a:extLst>
                <a:ext uri="{FF2B5EF4-FFF2-40B4-BE49-F238E27FC236}">
                  <a16:creationId xmlns:a16="http://schemas.microsoft.com/office/drawing/2014/main" id="{0A0654AB-0007-4765-BD0F-2D90E169CC2E}"/>
                </a:ext>
              </a:extLst>
            </p:cNvPr>
            <p:cNvCxnSpPr>
              <a:cxnSpLocks/>
            </p:cNvCxnSpPr>
            <p:nvPr/>
          </p:nvCxnSpPr>
          <p:spPr>
            <a:xfrm rot="5400000">
              <a:off x="-1828428" y="-414752"/>
              <a:ext cx="0" cy="1371600"/>
            </a:xfrm>
            <a:prstGeom prst="line">
              <a:avLst/>
            </a:prstGeom>
            <a:noFill/>
            <a:ln w="28956">
              <a:solidFill>
                <a:schemeClr val="tx1">
                  <a:lumMod val="50000"/>
                  <a:lumOff val="50000"/>
                </a:schemeClr>
              </a:solidFill>
            </a:ln>
          </p:spPr>
        </p:cxnSp>
      </p:grpSp>
      <p:grpSp>
        <p:nvGrpSpPr>
          <p:cNvPr id="38" name="Group 37">
            <a:extLst>
              <a:ext uri="{FF2B5EF4-FFF2-40B4-BE49-F238E27FC236}">
                <a16:creationId xmlns:a16="http://schemas.microsoft.com/office/drawing/2014/main" id="{A5A8AD4B-73FF-4FEA-A1F6-074CE650095F}"/>
              </a:ext>
            </a:extLst>
          </p:cNvPr>
          <p:cNvGrpSpPr/>
          <p:nvPr/>
        </p:nvGrpSpPr>
        <p:grpSpPr>
          <a:xfrm>
            <a:off x="4630523" y="9946947"/>
            <a:ext cx="6949440" cy="2605746"/>
            <a:chOff x="-2514228" y="271048"/>
            <a:chExt cx="3474720" cy="2119128"/>
          </a:xfrm>
        </p:grpSpPr>
        <p:cxnSp>
          <p:nvCxnSpPr>
            <p:cNvPr id="39" name="Straight Connector 38">
              <a:extLst>
                <a:ext uri="{FF2B5EF4-FFF2-40B4-BE49-F238E27FC236}">
                  <a16:creationId xmlns:a16="http://schemas.microsoft.com/office/drawing/2014/main" id="{0BFDEA79-1109-4303-8AE7-7B6B4BEF962E}"/>
                </a:ext>
              </a:extLst>
            </p:cNvPr>
            <p:cNvCxnSpPr/>
            <p:nvPr/>
          </p:nvCxnSpPr>
          <p:spPr>
            <a:xfrm>
              <a:off x="960492" y="271049"/>
              <a:ext cx="0" cy="2119127"/>
            </a:xfrm>
            <a:prstGeom prst="line">
              <a:avLst/>
            </a:prstGeom>
            <a:noFill/>
            <a:ln w="28956">
              <a:solidFill>
                <a:schemeClr val="tx1">
                  <a:lumMod val="50000"/>
                  <a:lumOff val="50000"/>
                </a:schemeClr>
              </a:solidFill>
            </a:ln>
          </p:spPr>
        </p:cxnSp>
        <p:cxnSp>
          <p:nvCxnSpPr>
            <p:cNvPr id="40" name="Straight Connector 39">
              <a:extLst>
                <a:ext uri="{FF2B5EF4-FFF2-40B4-BE49-F238E27FC236}">
                  <a16:creationId xmlns:a16="http://schemas.microsoft.com/office/drawing/2014/main" id="{70D3E114-7D70-421E-AE46-C0EA19DE8104}"/>
                </a:ext>
              </a:extLst>
            </p:cNvPr>
            <p:cNvCxnSpPr/>
            <p:nvPr/>
          </p:nvCxnSpPr>
          <p:spPr>
            <a:xfrm>
              <a:off x="-2503470" y="271049"/>
              <a:ext cx="0" cy="2119127"/>
            </a:xfrm>
            <a:prstGeom prst="line">
              <a:avLst/>
            </a:prstGeom>
            <a:noFill/>
            <a:ln w="28956">
              <a:solidFill>
                <a:schemeClr val="tx1">
                  <a:lumMod val="50000"/>
                  <a:lumOff val="50000"/>
                </a:schemeClr>
              </a:solidFill>
            </a:ln>
          </p:spPr>
        </p:cxnSp>
        <p:cxnSp>
          <p:nvCxnSpPr>
            <p:cNvPr id="41" name="Straight Connector 40">
              <a:extLst>
                <a:ext uri="{FF2B5EF4-FFF2-40B4-BE49-F238E27FC236}">
                  <a16:creationId xmlns:a16="http://schemas.microsoft.com/office/drawing/2014/main" id="{071AD0D6-2798-4341-93F6-4DBA9AFE2523}"/>
                </a:ext>
              </a:extLst>
            </p:cNvPr>
            <p:cNvCxnSpPr>
              <a:cxnSpLocks/>
            </p:cNvCxnSpPr>
            <p:nvPr/>
          </p:nvCxnSpPr>
          <p:spPr>
            <a:xfrm rot="5400000">
              <a:off x="-776868" y="645302"/>
              <a:ext cx="0" cy="3474720"/>
            </a:xfrm>
            <a:prstGeom prst="line">
              <a:avLst/>
            </a:prstGeom>
            <a:noFill/>
            <a:ln w="28956">
              <a:solidFill>
                <a:schemeClr val="tx1">
                  <a:lumMod val="50000"/>
                  <a:lumOff val="50000"/>
                </a:schemeClr>
              </a:solidFill>
            </a:ln>
          </p:spPr>
        </p:cxnSp>
        <p:cxnSp>
          <p:nvCxnSpPr>
            <p:cNvPr id="42" name="Straight Connector 41">
              <a:extLst>
                <a:ext uri="{FF2B5EF4-FFF2-40B4-BE49-F238E27FC236}">
                  <a16:creationId xmlns:a16="http://schemas.microsoft.com/office/drawing/2014/main" id="{6233FE08-DC88-4F81-8130-3C726F62EC1F}"/>
                </a:ext>
              </a:extLst>
            </p:cNvPr>
            <p:cNvCxnSpPr>
              <a:cxnSpLocks/>
            </p:cNvCxnSpPr>
            <p:nvPr/>
          </p:nvCxnSpPr>
          <p:spPr>
            <a:xfrm rot="5400000">
              <a:off x="274692" y="-414751"/>
              <a:ext cx="0" cy="1371600"/>
            </a:xfrm>
            <a:prstGeom prst="line">
              <a:avLst/>
            </a:prstGeom>
            <a:noFill/>
            <a:ln w="28956">
              <a:solidFill>
                <a:schemeClr val="tx1">
                  <a:lumMod val="50000"/>
                  <a:lumOff val="50000"/>
                </a:schemeClr>
              </a:solidFill>
            </a:ln>
          </p:spPr>
        </p:cxnSp>
        <p:cxnSp>
          <p:nvCxnSpPr>
            <p:cNvPr id="43" name="Straight Connector 42">
              <a:extLst>
                <a:ext uri="{FF2B5EF4-FFF2-40B4-BE49-F238E27FC236}">
                  <a16:creationId xmlns:a16="http://schemas.microsoft.com/office/drawing/2014/main" id="{2F6DAC4C-266E-49A7-B9B5-FDB1250F16AC}"/>
                </a:ext>
              </a:extLst>
            </p:cNvPr>
            <p:cNvCxnSpPr>
              <a:cxnSpLocks/>
            </p:cNvCxnSpPr>
            <p:nvPr/>
          </p:nvCxnSpPr>
          <p:spPr>
            <a:xfrm rot="5400000">
              <a:off x="-1828428" y="-414752"/>
              <a:ext cx="0" cy="1371600"/>
            </a:xfrm>
            <a:prstGeom prst="line">
              <a:avLst/>
            </a:prstGeom>
            <a:noFill/>
            <a:ln w="28956">
              <a:solidFill>
                <a:schemeClr val="tx1">
                  <a:lumMod val="50000"/>
                  <a:lumOff val="50000"/>
                </a:schemeClr>
              </a:solidFill>
            </a:ln>
          </p:spPr>
        </p:cxnSp>
      </p:grpSp>
      <p:sp>
        <p:nvSpPr>
          <p:cNvPr id="45" name="object 4">
            <a:extLst>
              <a:ext uri="{FF2B5EF4-FFF2-40B4-BE49-F238E27FC236}">
                <a16:creationId xmlns:a16="http://schemas.microsoft.com/office/drawing/2014/main" id="{49F767B7-3D0F-4176-B9F0-6F2949F28D02}"/>
              </a:ext>
            </a:extLst>
          </p:cNvPr>
          <p:cNvSpPr txBox="1"/>
          <p:nvPr/>
        </p:nvSpPr>
        <p:spPr>
          <a:xfrm>
            <a:off x="4886662" y="4615879"/>
            <a:ext cx="6534702" cy="887422"/>
          </a:xfrm>
          <a:prstGeom prst="rect">
            <a:avLst/>
          </a:prstGeom>
          <a:noFill/>
        </p:spPr>
        <p:txBody>
          <a:bodyPr vert="horz" wrap="square" lIns="0" tIns="25400" rIns="0" bIns="0" rtlCol="0">
            <a:spAutoFit/>
          </a:bodyPr>
          <a:lstStyle/>
          <a:p>
            <a:pPr marL="25400" marR="10160" algn="ctr" defTabSz="1828800">
              <a:spcBef>
                <a:spcPts val="1200"/>
              </a:spcBef>
            </a:pPr>
            <a:r>
              <a:rPr lang="en-US" sz="2800" i="1" spc="-10">
                <a:solidFill>
                  <a:prstClr val="white"/>
                </a:solidFill>
                <a:latin typeface="Calibri (headings)"/>
                <a:ea typeface="Open Sans" panose="020B0606030504020204" pitchFamily="34" charset="0"/>
                <a:cs typeface="Open Sans" panose="020B0606030504020204" pitchFamily="34" charset="0"/>
              </a:rPr>
              <a:t>Exchanges &amp; Custodians, Protocols, Miners, Node Operators, Validators</a:t>
            </a:r>
            <a:endParaRPr lang="en-US" sz="2800" b="1" i="1" spc="-20">
              <a:solidFill>
                <a:prstClr val="white"/>
              </a:solidFill>
              <a:latin typeface="Calibri (headings)"/>
              <a:ea typeface="Open Sans" panose="020B0606030504020204" pitchFamily="34" charset="0"/>
              <a:cs typeface="Open Sans" panose="020B0606030504020204" pitchFamily="34" charset="0"/>
            </a:endParaRPr>
          </a:p>
        </p:txBody>
      </p:sp>
      <p:sp>
        <p:nvSpPr>
          <p:cNvPr id="46" name="object 16">
            <a:extLst>
              <a:ext uri="{FF2B5EF4-FFF2-40B4-BE49-F238E27FC236}">
                <a16:creationId xmlns:a16="http://schemas.microsoft.com/office/drawing/2014/main" id="{1C3D16B4-E2EF-44F6-B753-44AABC342909}"/>
              </a:ext>
            </a:extLst>
          </p:cNvPr>
          <p:cNvSpPr txBox="1"/>
          <p:nvPr/>
        </p:nvSpPr>
        <p:spPr>
          <a:xfrm>
            <a:off x="4875050" y="4048778"/>
            <a:ext cx="6458814" cy="516808"/>
          </a:xfrm>
          <a:prstGeom prst="rect">
            <a:avLst/>
          </a:prstGeom>
          <a:noFill/>
          <a:ln>
            <a:noFill/>
          </a:ln>
        </p:spPr>
        <p:txBody>
          <a:bodyPr vert="horz" wrap="square" lIns="0" tIns="24130" rIns="0" bIns="0" rtlCol="0">
            <a:spAutoFit/>
          </a:bodyPr>
          <a:lstStyle/>
          <a:p>
            <a:pPr marL="25400" algn="ctr" defTabSz="1828800">
              <a:spcBef>
                <a:spcPts val="190"/>
              </a:spcBef>
            </a:pPr>
            <a:r>
              <a:rPr lang="en-US" sz="3200" b="1" spc="120">
                <a:solidFill>
                  <a:srgbClr val="86BC25"/>
                </a:solidFill>
                <a:latin typeface="Calibri (headings)"/>
                <a:ea typeface="Open Sans" panose="020B0606030504020204" pitchFamily="34" charset="0"/>
                <a:cs typeface="Open Sans" panose="020B0606030504020204" pitchFamily="34" charset="0"/>
              </a:rPr>
              <a:t>COMMERCIAL INFRASTRUCTURE</a:t>
            </a:r>
            <a:endParaRPr sz="3200">
              <a:solidFill>
                <a:srgbClr val="86BC25"/>
              </a:solidFill>
              <a:latin typeface="Calibri (headings)"/>
              <a:ea typeface="Open Sans" panose="020B0606030504020204" pitchFamily="34" charset="0"/>
              <a:cs typeface="Open Sans" panose="020B0606030504020204" pitchFamily="34" charset="0"/>
            </a:endParaRPr>
          </a:p>
        </p:txBody>
      </p:sp>
      <p:sp>
        <p:nvSpPr>
          <p:cNvPr id="47" name="object 4">
            <a:extLst>
              <a:ext uri="{FF2B5EF4-FFF2-40B4-BE49-F238E27FC236}">
                <a16:creationId xmlns:a16="http://schemas.microsoft.com/office/drawing/2014/main" id="{437547E4-A05E-49B7-A8FD-A21DF2BCB56C}"/>
              </a:ext>
            </a:extLst>
          </p:cNvPr>
          <p:cNvSpPr txBox="1"/>
          <p:nvPr/>
        </p:nvSpPr>
        <p:spPr>
          <a:xfrm>
            <a:off x="4904806" y="7885224"/>
            <a:ext cx="6534702" cy="887422"/>
          </a:xfrm>
          <a:prstGeom prst="rect">
            <a:avLst/>
          </a:prstGeom>
          <a:noFill/>
        </p:spPr>
        <p:txBody>
          <a:bodyPr vert="horz" wrap="square" lIns="0" tIns="25400" rIns="0" bIns="0" rtlCol="0">
            <a:spAutoFit/>
          </a:bodyPr>
          <a:lstStyle/>
          <a:p>
            <a:pPr marL="25400" marR="10160" algn="ctr" defTabSz="1828800">
              <a:spcBef>
                <a:spcPts val="1200"/>
              </a:spcBef>
            </a:pPr>
            <a:r>
              <a:rPr lang="en-US" sz="2800" i="1" spc="-10">
                <a:solidFill>
                  <a:prstClr val="white"/>
                </a:solidFill>
                <a:latin typeface="Calibri (headings)"/>
                <a:ea typeface="Open Sans" panose="020B0606030504020204" pitchFamily="34" charset="0"/>
                <a:cs typeface="Open Sans" panose="020B0606030504020204" pitchFamily="34" charset="0"/>
              </a:rPr>
              <a:t>Digital Asset Funds, Family Offices, Individuals</a:t>
            </a:r>
            <a:endParaRPr lang="en-US" sz="2800" b="1" i="1" spc="-20">
              <a:solidFill>
                <a:prstClr val="white"/>
              </a:solidFill>
              <a:latin typeface="Calibri (headings)"/>
              <a:ea typeface="Open Sans" panose="020B0606030504020204" pitchFamily="34" charset="0"/>
              <a:cs typeface="Open Sans" panose="020B0606030504020204" pitchFamily="34" charset="0"/>
            </a:endParaRPr>
          </a:p>
        </p:txBody>
      </p:sp>
      <p:sp>
        <p:nvSpPr>
          <p:cNvPr id="48" name="object 16">
            <a:extLst>
              <a:ext uri="{FF2B5EF4-FFF2-40B4-BE49-F238E27FC236}">
                <a16:creationId xmlns:a16="http://schemas.microsoft.com/office/drawing/2014/main" id="{C0033A31-813D-49A4-A512-D4C60479D8EF}"/>
              </a:ext>
            </a:extLst>
          </p:cNvPr>
          <p:cNvSpPr txBox="1"/>
          <p:nvPr/>
        </p:nvSpPr>
        <p:spPr>
          <a:xfrm>
            <a:off x="6160475" y="7318124"/>
            <a:ext cx="4023360" cy="516808"/>
          </a:xfrm>
          <a:prstGeom prst="rect">
            <a:avLst/>
          </a:prstGeom>
          <a:noFill/>
          <a:ln>
            <a:noFill/>
          </a:ln>
        </p:spPr>
        <p:txBody>
          <a:bodyPr vert="horz" wrap="square" lIns="0" tIns="24130" rIns="0" bIns="0" rtlCol="0">
            <a:spAutoFit/>
          </a:bodyPr>
          <a:lstStyle/>
          <a:p>
            <a:pPr marL="25400" algn="ctr" defTabSz="1828800">
              <a:spcBef>
                <a:spcPts val="190"/>
              </a:spcBef>
            </a:pPr>
            <a:r>
              <a:rPr lang="en-US" sz="3200" b="1" spc="120">
                <a:solidFill>
                  <a:srgbClr val="86BC25"/>
                </a:solidFill>
                <a:latin typeface="Calibri (headings)"/>
                <a:ea typeface="Open Sans" panose="020B0606030504020204" pitchFamily="34" charset="0"/>
                <a:cs typeface="Open Sans" panose="020B0606030504020204" pitchFamily="34" charset="0"/>
              </a:rPr>
              <a:t>FUNDS &amp; INVESTORS</a:t>
            </a:r>
            <a:endParaRPr sz="3200">
              <a:solidFill>
                <a:srgbClr val="86BC25"/>
              </a:solidFill>
              <a:latin typeface="Calibri (headings)"/>
              <a:ea typeface="Open Sans" panose="020B0606030504020204" pitchFamily="34" charset="0"/>
              <a:cs typeface="Open Sans" panose="020B0606030504020204" pitchFamily="34" charset="0"/>
            </a:endParaRPr>
          </a:p>
        </p:txBody>
      </p:sp>
      <p:sp>
        <p:nvSpPr>
          <p:cNvPr id="49" name="object 4">
            <a:extLst>
              <a:ext uri="{FF2B5EF4-FFF2-40B4-BE49-F238E27FC236}">
                <a16:creationId xmlns:a16="http://schemas.microsoft.com/office/drawing/2014/main" id="{A06139BD-005B-474D-A197-4E4614A4F494}"/>
              </a:ext>
            </a:extLst>
          </p:cNvPr>
          <p:cNvSpPr txBox="1"/>
          <p:nvPr/>
        </p:nvSpPr>
        <p:spPr>
          <a:xfrm>
            <a:off x="4904806" y="11249821"/>
            <a:ext cx="6534702" cy="887422"/>
          </a:xfrm>
          <a:prstGeom prst="rect">
            <a:avLst/>
          </a:prstGeom>
          <a:noFill/>
        </p:spPr>
        <p:txBody>
          <a:bodyPr vert="horz" wrap="square" lIns="0" tIns="25400" rIns="0" bIns="0" rtlCol="0">
            <a:spAutoFit/>
          </a:bodyPr>
          <a:lstStyle/>
          <a:p>
            <a:pPr marL="25400" marR="10160" algn="ctr" defTabSz="1828800">
              <a:spcBef>
                <a:spcPts val="1200"/>
              </a:spcBef>
            </a:pPr>
            <a:r>
              <a:rPr lang="en-US" sz="2800" i="1" spc="-10">
                <a:solidFill>
                  <a:prstClr val="white"/>
                </a:solidFill>
                <a:latin typeface="Calibri (headings)"/>
                <a:ea typeface="Open Sans" panose="020B0606030504020204" pitchFamily="34" charset="0"/>
                <a:cs typeface="Open Sans" panose="020B0606030504020204" pitchFamily="34" charset="0"/>
              </a:rPr>
              <a:t>Security tokens, Utility tokens, Asset-based tokens, CBDCs, </a:t>
            </a:r>
            <a:r>
              <a:rPr lang="en-US" sz="2800" i="1" spc="-10" err="1">
                <a:solidFill>
                  <a:prstClr val="white"/>
                </a:solidFill>
                <a:latin typeface="Calibri (headings)"/>
                <a:ea typeface="Open Sans" panose="020B0606030504020204" pitchFamily="34" charset="0"/>
                <a:cs typeface="Open Sans" panose="020B0606030504020204" pitchFamily="34" charset="0"/>
              </a:rPr>
              <a:t>Stablecoins</a:t>
            </a:r>
            <a:endParaRPr lang="en-US" sz="2800" b="1" i="1" spc="-20">
              <a:solidFill>
                <a:prstClr val="white"/>
              </a:solidFill>
              <a:latin typeface="Calibri (headings)"/>
              <a:ea typeface="Open Sans" panose="020B0606030504020204" pitchFamily="34" charset="0"/>
              <a:cs typeface="Open Sans" panose="020B0606030504020204" pitchFamily="34" charset="0"/>
            </a:endParaRPr>
          </a:p>
        </p:txBody>
      </p:sp>
      <p:sp>
        <p:nvSpPr>
          <p:cNvPr id="50" name="object 16">
            <a:extLst>
              <a:ext uri="{FF2B5EF4-FFF2-40B4-BE49-F238E27FC236}">
                <a16:creationId xmlns:a16="http://schemas.microsoft.com/office/drawing/2014/main" id="{9C0FE235-40C8-46AF-B1DF-4EDFB1FC2F32}"/>
              </a:ext>
            </a:extLst>
          </p:cNvPr>
          <p:cNvSpPr txBox="1"/>
          <p:nvPr/>
        </p:nvSpPr>
        <p:spPr>
          <a:xfrm>
            <a:off x="5800963" y="10682720"/>
            <a:ext cx="4687672" cy="516808"/>
          </a:xfrm>
          <a:prstGeom prst="rect">
            <a:avLst/>
          </a:prstGeom>
          <a:noFill/>
          <a:ln>
            <a:noFill/>
          </a:ln>
        </p:spPr>
        <p:txBody>
          <a:bodyPr vert="horz" wrap="square" lIns="0" tIns="24130" rIns="0" bIns="0" rtlCol="0">
            <a:spAutoFit/>
          </a:bodyPr>
          <a:lstStyle/>
          <a:p>
            <a:pPr marL="25400" algn="ctr" defTabSz="1828800">
              <a:spcBef>
                <a:spcPts val="190"/>
              </a:spcBef>
            </a:pPr>
            <a:r>
              <a:rPr lang="en-US" sz="3200" b="1" spc="120">
                <a:solidFill>
                  <a:srgbClr val="86BC25"/>
                </a:solidFill>
                <a:latin typeface="Calibri (headings)"/>
                <a:ea typeface="Open Sans" panose="020B0606030504020204" pitchFamily="34" charset="0"/>
                <a:cs typeface="Open Sans" panose="020B0606030504020204" pitchFamily="34" charset="0"/>
              </a:rPr>
              <a:t>TOKENIZED BUSINESSES</a:t>
            </a:r>
            <a:endParaRPr sz="3200">
              <a:solidFill>
                <a:srgbClr val="86BC25"/>
              </a:solidFill>
              <a:latin typeface="Calibri (headings)"/>
              <a:ea typeface="Open Sans" panose="020B0606030504020204" pitchFamily="34" charset="0"/>
              <a:cs typeface="Open Sans" panose="020B0606030504020204" pitchFamily="34" charset="0"/>
            </a:endParaRPr>
          </a:p>
        </p:txBody>
      </p:sp>
      <p:sp>
        <p:nvSpPr>
          <p:cNvPr id="51" name="Freeform 723">
            <a:extLst>
              <a:ext uri="{FF2B5EF4-FFF2-40B4-BE49-F238E27FC236}">
                <a16:creationId xmlns:a16="http://schemas.microsoft.com/office/drawing/2014/main" id="{D7BD3646-999E-4E1B-A679-7CB805D07BF8}"/>
              </a:ext>
            </a:extLst>
          </p:cNvPr>
          <p:cNvSpPr>
            <a:spLocks noChangeAspect="1" noEditPoints="1"/>
          </p:cNvSpPr>
          <p:nvPr/>
        </p:nvSpPr>
        <p:spPr bwMode="auto">
          <a:xfrm>
            <a:off x="7704005" y="9568236"/>
            <a:ext cx="735964" cy="735964"/>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accent3"/>
          </a:solidFill>
          <a:ln>
            <a:noFill/>
          </a:ln>
        </p:spPr>
        <p:txBody>
          <a:bodyPr vert="horz" wrap="square" lIns="182880" tIns="91440" rIns="182880" bIns="91440" numCol="1" anchor="t" anchorCtr="0" compatLnSpc="1">
            <a:prstTxWarp prst="textNoShape">
              <a:avLst/>
            </a:prstTxWarp>
          </a:bodyPr>
          <a:lstStyle/>
          <a:p>
            <a:pPr defTabSz="2438340">
              <a:defRPr/>
            </a:pPr>
            <a:endParaRPr lang="en-CA" sz="4800">
              <a:solidFill>
                <a:prstClr val="black"/>
              </a:solidFill>
              <a:latin typeface="Verdana"/>
            </a:endParaRPr>
          </a:p>
        </p:txBody>
      </p:sp>
      <p:sp>
        <p:nvSpPr>
          <p:cNvPr id="52" name="Freeform 105">
            <a:extLst>
              <a:ext uri="{FF2B5EF4-FFF2-40B4-BE49-F238E27FC236}">
                <a16:creationId xmlns:a16="http://schemas.microsoft.com/office/drawing/2014/main" id="{8868E23D-9698-4EB0-896A-241AAB71F852}"/>
              </a:ext>
            </a:extLst>
          </p:cNvPr>
          <p:cNvSpPr>
            <a:spLocks noChangeAspect="1" noEditPoints="1"/>
          </p:cNvSpPr>
          <p:nvPr/>
        </p:nvSpPr>
        <p:spPr bwMode="auto">
          <a:xfrm>
            <a:off x="7736824" y="2985675"/>
            <a:ext cx="735262" cy="735262"/>
          </a:xfrm>
          <a:custGeom>
            <a:avLst/>
            <a:gdLst>
              <a:gd name="T0" fmla="*/ 330 w 512"/>
              <a:gd name="T1" fmla="*/ 345 h 512"/>
              <a:gd name="T2" fmla="*/ 362 w 512"/>
              <a:gd name="T3" fmla="*/ 306 h 512"/>
              <a:gd name="T4" fmla="*/ 362 w 512"/>
              <a:gd name="T5" fmla="*/ 352 h 512"/>
              <a:gd name="T6" fmla="*/ 330 w 512"/>
              <a:gd name="T7" fmla="*/ 352 h 512"/>
              <a:gd name="T8" fmla="*/ 330 w 512"/>
              <a:gd name="T9" fmla="*/ 345 h 512"/>
              <a:gd name="T10" fmla="*/ 117 w 512"/>
              <a:gd name="T11" fmla="*/ 288 h 512"/>
              <a:gd name="T12" fmla="*/ 181 w 512"/>
              <a:gd name="T13" fmla="*/ 288 h 512"/>
              <a:gd name="T14" fmla="*/ 181 w 512"/>
              <a:gd name="T15" fmla="*/ 256 h 512"/>
              <a:gd name="T16" fmla="*/ 117 w 512"/>
              <a:gd name="T17" fmla="*/ 256 h 512"/>
              <a:gd name="T18" fmla="*/ 117 w 512"/>
              <a:gd name="T19" fmla="*/ 288 h 512"/>
              <a:gd name="T20" fmla="*/ 330 w 512"/>
              <a:gd name="T21" fmla="*/ 121 h 512"/>
              <a:gd name="T22" fmla="*/ 175 w 512"/>
              <a:gd name="T23" fmla="*/ 170 h 512"/>
              <a:gd name="T24" fmla="*/ 330 w 512"/>
              <a:gd name="T25" fmla="*/ 170 h 512"/>
              <a:gd name="T26" fmla="*/ 330 w 512"/>
              <a:gd name="T27" fmla="*/ 121 h 512"/>
              <a:gd name="T28" fmla="*/ 330 w 512"/>
              <a:gd name="T29" fmla="*/ 312 h 512"/>
              <a:gd name="T30" fmla="*/ 362 w 512"/>
              <a:gd name="T31" fmla="*/ 273 h 512"/>
              <a:gd name="T32" fmla="*/ 362 w 512"/>
              <a:gd name="T33" fmla="*/ 232 h 512"/>
              <a:gd name="T34" fmla="*/ 330 w 512"/>
              <a:gd name="T35" fmla="*/ 270 h 512"/>
              <a:gd name="T36" fmla="*/ 330 w 512"/>
              <a:gd name="T37" fmla="*/ 312 h 512"/>
              <a:gd name="T38" fmla="*/ 330 w 512"/>
              <a:gd name="T39" fmla="*/ 237 h 512"/>
              <a:gd name="T40" fmla="*/ 362 w 512"/>
              <a:gd name="T41" fmla="*/ 198 h 512"/>
              <a:gd name="T42" fmla="*/ 362 w 512"/>
              <a:gd name="T43" fmla="*/ 192 h 512"/>
              <a:gd name="T44" fmla="*/ 330 w 512"/>
              <a:gd name="T45" fmla="*/ 192 h 512"/>
              <a:gd name="T46" fmla="*/ 330 w 512"/>
              <a:gd name="T47" fmla="*/ 237 h 512"/>
              <a:gd name="T48" fmla="*/ 352 w 512"/>
              <a:gd name="T49" fmla="*/ 170 h 512"/>
              <a:gd name="T50" fmla="*/ 382 w 512"/>
              <a:gd name="T51" fmla="*/ 170 h 512"/>
              <a:gd name="T52" fmla="*/ 352 w 512"/>
              <a:gd name="T53" fmla="*/ 135 h 512"/>
              <a:gd name="T54" fmla="*/ 352 w 512"/>
              <a:gd name="T55" fmla="*/ 170 h 512"/>
              <a:gd name="T56" fmla="*/ 512 w 512"/>
              <a:gd name="T57" fmla="*/ 256 h 512"/>
              <a:gd name="T58" fmla="*/ 256 w 512"/>
              <a:gd name="T59" fmla="*/ 512 h 512"/>
              <a:gd name="T60" fmla="*/ 0 w 512"/>
              <a:gd name="T61" fmla="*/ 256 h 512"/>
              <a:gd name="T62" fmla="*/ 256 w 512"/>
              <a:gd name="T63" fmla="*/ 0 h 512"/>
              <a:gd name="T64" fmla="*/ 512 w 512"/>
              <a:gd name="T65" fmla="*/ 256 h 512"/>
              <a:gd name="T66" fmla="*/ 413 w 512"/>
              <a:gd name="T67" fmla="*/ 174 h 512"/>
              <a:gd name="T68" fmla="*/ 349 w 512"/>
              <a:gd name="T69" fmla="*/ 99 h 512"/>
              <a:gd name="T70" fmla="*/ 338 w 512"/>
              <a:gd name="T71" fmla="*/ 96 h 512"/>
              <a:gd name="T72" fmla="*/ 103 w 512"/>
              <a:gd name="T73" fmla="*/ 171 h 512"/>
              <a:gd name="T74" fmla="*/ 96 w 512"/>
              <a:gd name="T75" fmla="*/ 183 h 512"/>
              <a:gd name="T76" fmla="*/ 106 w 512"/>
              <a:gd name="T77" fmla="*/ 192 h 512"/>
              <a:gd name="T78" fmla="*/ 138 w 512"/>
              <a:gd name="T79" fmla="*/ 192 h 512"/>
              <a:gd name="T80" fmla="*/ 138 w 512"/>
              <a:gd name="T81" fmla="*/ 234 h 512"/>
              <a:gd name="T82" fmla="*/ 106 w 512"/>
              <a:gd name="T83" fmla="*/ 234 h 512"/>
              <a:gd name="T84" fmla="*/ 96 w 512"/>
              <a:gd name="T85" fmla="*/ 245 h 512"/>
              <a:gd name="T86" fmla="*/ 96 w 512"/>
              <a:gd name="T87" fmla="*/ 298 h 512"/>
              <a:gd name="T88" fmla="*/ 106 w 512"/>
              <a:gd name="T89" fmla="*/ 309 h 512"/>
              <a:gd name="T90" fmla="*/ 192 w 512"/>
              <a:gd name="T91" fmla="*/ 309 h 512"/>
              <a:gd name="T92" fmla="*/ 202 w 512"/>
              <a:gd name="T93" fmla="*/ 298 h 512"/>
              <a:gd name="T94" fmla="*/ 202 w 512"/>
              <a:gd name="T95" fmla="*/ 245 h 512"/>
              <a:gd name="T96" fmla="*/ 192 w 512"/>
              <a:gd name="T97" fmla="*/ 234 h 512"/>
              <a:gd name="T98" fmla="*/ 160 w 512"/>
              <a:gd name="T99" fmla="*/ 234 h 512"/>
              <a:gd name="T100" fmla="*/ 160 w 512"/>
              <a:gd name="T101" fmla="*/ 192 h 512"/>
              <a:gd name="T102" fmla="*/ 309 w 512"/>
              <a:gd name="T103" fmla="*/ 192 h 512"/>
              <a:gd name="T104" fmla="*/ 309 w 512"/>
              <a:gd name="T105" fmla="*/ 352 h 512"/>
              <a:gd name="T106" fmla="*/ 128 w 512"/>
              <a:gd name="T107" fmla="*/ 352 h 512"/>
              <a:gd name="T108" fmla="*/ 117 w 512"/>
              <a:gd name="T109" fmla="*/ 362 h 512"/>
              <a:gd name="T110" fmla="*/ 128 w 512"/>
              <a:gd name="T111" fmla="*/ 373 h 512"/>
              <a:gd name="T112" fmla="*/ 384 w 512"/>
              <a:gd name="T113" fmla="*/ 373 h 512"/>
              <a:gd name="T114" fmla="*/ 394 w 512"/>
              <a:gd name="T115" fmla="*/ 362 h 512"/>
              <a:gd name="T116" fmla="*/ 384 w 512"/>
              <a:gd name="T117" fmla="*/ 352 h 512"/>
              <a:gd name="T118" fmla="*/ 384 w 512"/>
              <a:gd name="T119" fmla="*/ 192 h 512"/>
              <a:gd name="T120" fmla="*/ 405 w 512"/>
              <a:gd name="T121" fmla="*/ 192 h 512"/>
              <a:gd name="T122" fmla="*/ 415 w 512"/>
              <a:gd name="T123" fmla="*/ 185 h 512"/>
              <a:gd name="T124" fmla="*/ 413 w 512"/>
              <a:gd name="T125" fmla="*/ 1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512">
                <a:moveTo>
                  <a:pt x="330" y="345"/>
                </a:moveTo>
                <a:cubicBezTo>
                  <a:pt x="362" y="306"/>
                  <a:pt x="362" y="306"/>
                  <a:pt x="362" y="306"/>
                </a:cubicBezTo>
                <a:cubicBezTo>
                  <a:pt x="362" y="352"/>
                  <a:pt x="362" y="352"/>
                  <a:pt x="362" y="352"/>
                </a:cubicBezTo>
                <a:cubicBezTo>
                  <a:pt x="330" y="352"/>
                  <a:pt x="330" y="352"/>
                  <a:pt x="330" y="352"/>
                </a:cubicBezTo>
                <a:lnTo>
                  <a:pt x="330" y="345"/>
                </a:lnTo>
                <a:close/>
                <a:moveTo>
                  <a:pt x="117" y="288"/>
                </a:moveTo>
                <a:cubicBezTo>
                  <a:pt x="181" y="288"/>
                  <a:pt x="181" y="288"/>
                  <a:pt x="181" y="288"/>
                </a:cubicBezTo>
                <a:cubicBezTo>
                  <a:pt x="181" y="256"/>
                  <a:pt x="181" y="256"/>
                  <a:pt x="181" y="256"/>
                </a:cubicBezTo>
                <a:cubicBezTo>
                  <a:pt x="117" y="256"/>
                  <a:pt x="117" y="256"/>
                  <a:pt x="117" y="256"/>
                </a:cubicBezTo>
                <a:lnTo>
                  <a:pt x="117" y="288"/>
                </a:lnTo>
                <a:close/>
                <a:moveTo>
                  <a:pt x="330" y="121"/>
                </a:moveTo>
                <a:cubicBezTo>
                  <a:pt x="175" y="170"/>
                  <a:pt x="175" y="170"/>
                  <a:pt x="175" y="170"/>
                </a:cubicBezTo>
                <a:cubicBezTo>
                  <a:pt x="330" y="170"/>
                  <a:pt x="330" y="170"/>
                  <a:pt x="330" y="170"/>
                </a:cubicBezTo>
                <a:lnTo>
                  <a:pt x="330" y="121"/>
                </a:lnTo>
                <a:close/>
                <a:moveTo>
                  <a:pt x="330" y="312"/>
                </a:moveTo>
                <a:cubicBezTo>
                  <a:pt x="362" y="273"/>
                  <a:pt x="362" y="273"/>
                  <a:pt x="362" y="273"/>
                </a:cubicBezTo>
                <a:cubicBezTo>
                  <a:pt x="362" y="232"/>
                  <a:pt x="362" y="232"/>
                  <a:pt x="362" y="232"/>
                </a:cubicBezTo>
                <a:cubicBezTo>
                  <a:pt x="330" y="270"/>
                  <a:pt x="330" y="270"/>
                  <a:pt x="330" y="270"/>
                </a:cubicBezTo>
                <a:lnTo>
                  <a:pt x="330" y="312"/>
                </a:lnTo>
                <a:close/>
                <a:moveTo>
                  <a:pt x="330" y="237"/>
                </a:moveTo>
                <a:cubicBezTo>
                  <a:pt x="362" y="198"/>
                  <a:pt x="362" y="198"/>
                  <a:pt x="362" y="198"/>
                </a:cubicBezTo>
                <a:cubicBezTo>
                  <a:pt x="362" y="192"/>
                  <a:pt x="362" y="192"/>
                  <a:pt x="362" y="192"/>
                </a:cubicBezTo>
                <a:cubicBezTo>
                  <a:pt x="330" y="192"/>
                  <a:pt x="330" y="192"/>
                  <a:pt x="330" y="192"/>
                </a:cubicBezTo>
                <a:lnTo>
                  <a:pt x="330" y="237"/>
                </a:lnTo>
                <a:close/>
                <a:moveTo>
                  <a:pt x="352" y="170"/>
                </a:moveTo>
                <a:cubicBezTo>
                  <a:pt x="382" y="170"/>
                  <a:pt x="382" y="170"/>
                  <a:pt x="382" y="170"/>
                </a:cubicBezTo>
                <a:cubicBezTo>
                  <a:pt x="352" y="135"/>
                  <a:pt x="352" y="135"/>
                  <a:pt x="352" y="135"/>
                </a:cubicBezTo>
                <a:lnTo>
                  <a:pt x="352" y="17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3" y="174"/>
                </a:moveTo>
                <a:cubicBezTo>
                  <a:pt x="349" y="99"/>
                  <a:pt x="349" y="99"/>
                  <a:pt x="349" y="99"/>
                </a:cubicBezTo>
                <a:cubicBezTo>
                  <a:pt x="346" y="96"/>
                  <a:pt x="342" y="95"/>
                  <a:pt x="338" y="96"/>
                </a:cubicBezTo>
                <a:cubicBezTo>
                  <a:pt x="103" y="171"/>
                  <a:pt x="103" y="171"/>
                  <a:pt x="103" y="171"/>
                </a:cubicBezTo>
                <a:cubicBezTo>
                  <a:pt x="98" y="172"/>
                  <a:pt x="95" y="177"/>
                  <a:pt x="96" y="183"/>
                </a:cubicBezTo>
                <a:cubicBezTo>
                  <a:pt x="97" y="188"/>
                  <a:pt x="101" y="192"/>
                  <a:pt x="106" y="192"/>
                </a:cubicBezTo>
                <a:cubicBezTo>
                  <a:pt x="138" y="192"/>
                  <a:pt x="138" y="192"/>
                  <a:pt x="138" y="192"/>
                </a:cubicBezTo>
                <a:cubicBezTo>
                  <a:pt x="138" y="234"/>
                  <a:pt x="138" y="234"/>
                  <a:pt x="138" y="234"/>
                </a:cubicBezTo>
                <a:cubicBezTo>
                  <a:pt x="106" y="234"/>
                  <a:pt x="106" y="234"/>
                  <a:pt x="106" y="234"/>
                </a:cubicBezTo>
                <a:cubicBezTo>
                  <a:pt x="100" y="234"/>
                  <a:pt x="96" y="239"/>
                  <a:pt x="96" y="245"/>
                </a:cubicBezTo>
                <a:cubicBezTo>
                  <a:pt x="96" y="298"/>
                  <a:pt x="96" y="298"/>
                  <a:pt x="96" y="298"/>
                </a:cubicBezTo>
                <a:cubicBezTo>
                  <a:pt x="96" y="304"/>
                  <a:pt x="100" y="309"/>
                  <a:pt x="106" y="309"/>
                </a:cubicBezTo>
                <a:cubicBezTo>
                  <a:pt x="192" y="309"/>
                  <a:pt x="192" y="309"/>
                  <a:pt x="192" y="309"/>
                </a:cubicBezTo>
                <a:cubicBezTo>
                  <a:pt x="198" y="309"/>
                  <a:pt x="202" y="304"/>
                  <a:pt x="202" y="298"/>
                </a:cubicBezTo>
                <a:cubicBezTo>
                  <a:pt x="202" y="245"/>
                  <a:pt x="202" y="245"/>
                  <a:pt x="202" y="245"/>
                </a:cubicBezTo>
                <a:cubicBezTo>
                  <a:pt x="202" y="239"/>
                  <a:pt x="198" y="234"/>
                  <a:pt x="192" y="234"/>
                </a:cubicBezTo>
                <a:cubicBezTo>
                  <a:pt x="160" y="234"/>
                  <a:pt x="160" y="234"/>
                  <a:pt x="160" y="234"/>
                </a:cubicBezTo>
                <a:cubicBezTo>
                  <a:pt x="160" y="192"/>
                  <a:pt x="160" y="192"/>
                  <a:pt x="160" y="192"/>
                </a:cubicBezTo>
                <a:cubicBezTo>
                  <a:pt x="309" y="192"/>
                  <a:pt x="309" y="192"/>
                  <a:pt x="309" y="192"/>
                </a:cubicBezTo>
                <a:cubicBezTo>
                  <a:pt x="309" y="352"/>
                  <a:pt x="309" y="352"/>
                  <a:pt x="309" y="352"/>
                </a:cubicBezTo>
                <a:cubicBezTo>
                  <a:pt x="128" y="352"/>
                  <a:pt x="128" y="352"/>
                  <a:pt x="128" y="352"/>
                </a:cubicBezTo>
                <a:cubicBezTo>
                  <a:pt x="122" y="352"/>
                  <a:pt x="117" y="356"/>
                  <a:pt x="117" y="362"/>
                </a:cubicBezTo>
                <a:cubicBezTo>
                  <a:pt x="117" y="368"/>
                  <a:pt x="122" y="373"/>
                  <a:pt x="128" y="373"/>
                </a:cubicBezTo>
                <a:cubicBezTo>
                  <a:pt x="384" y="373"/>
                  <a:pt x="384" y="373"/>
                  <a:pt x="384" y="373"/>
                </a:cubicBezTo>
                <a:cubicBezTo>
                  <a:pt x="390" y="373"/>
                  <a:pt x="394" y="368"/>
                  <a:pt x="394" y="362"/>
                </a:cubicBezTo>
                <a:cubicBezTo>
                  <a:pt x="394" y="356"/>
                  <a:pt x="390" y="352"/>
                  <a:pt x="384" y="352"/>
                </a:cubicBezTo>
                <a:cubicBezTo>
                  <a:pt x="384" y="192"/>
                  <a:pt x="384" y="192"/>
                  <a:pt x="384" y="192"/>
                </a:cubicBezTo>
                <a:cubicBezTo>
                  <a:pt x="405" y="192"/>
                  <a:pt x="405" y="192"/>
                  <a:pt x="405" y="192"/>
                </a:cubicBezTo>
                <a:cubicBezTo>
                  <a:pt x="409" y="192"/>
                  <a:pt x="413" y="189"/>
                  <a:pt x="415" y="185"/>
                </a:cubicBezTo>
                <a:cubicBezTo>
                  <a:pt x="416" y="182"/>
                  <a:pt x="416" y="177"/>
                  <a:pt x="413" y="174"/>
                </a:cubicBezTo>
                <a:close/>
              </a:path>
            </a:pathLst>
          </a:custGeom>
          <a:solidFill>
            <a:schemeClr val="accent3"/>
          </a:solidFill>
          <a:ln>
            <a:noFill/>
          </a:ln>
        </p:spPr>
        <p:txBody>
          <a:bodyPr vert="horz" wrap="square" lIns="182880" tIns="91440" rIns="182880" bIns="91440" numCol="1" anchor="t" anchorCtr="0" compatLnSpc="1">
            <a:prstTxWarp prst="textNoShape">
              <a:avLst/>
            </a:prstTxWarp>
          </a:bodyPr>
          <a:lstStyle/>
          <a:p>
            <a:pPr defTabSz="2438340">
              <a:defRPr/>
            </a:pPr>
            <a:endParaRPr lang="en-CA" sz="4800">
              <a:solidFill>
                <a:prstClr val="black"/>
              </a:solidFill>
              <a:latin typeface="Verdana"/>
            </a:endParaRPr>
          </a:p>
        </p:txBody>
      </p:sp>
      <p:sp>
        <p:nvSpPr>
          <p:cNvPr id="53" name="Freeform 765">
            <a:extLst>
              <a:ext uri="{FF2B5EF4-FFF2-40B4-BE49-F238E27FC236}">
                <a16:creationId xmlns:a16="http://schemas.microsoft.com/office/drawing/2014/main" id="{1739BBDC-CDCC-4EE6-B285-9BFD14E29544}"/>
              </a:ext>
            </a:extLst>
          </p:cNvPr>
          <p:cNvSpPr>
            <a:spLocks noChangeAspect="1" noEditPoints="1"/>
          </p:cNvSpPr>
          <p:nvPr/>
        </p:nvSpPr>
        <p:spPr bwMode="auto">
          <a:xfrm>
            <a:off x="7735567" y="6259412"/>
            <a:ext cx="739352" cy="739352"/>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solidFill>
            <a:srgbClr val="26890D"/>
          </a:solidFill>
          <a:ln>
            <a:noFill/>
          </a:ln>
        </p:spPr>
        <p:txBody>
          <a:bodyPr vert="horz" wrap="square" lIns="182880" tIns="91440" rIns="182880" bIns="91440" numCol="1" anchor="t" anchorCtr="0" compatLnSpc="1">
            <a:prstTxWarp prst="textNoShape">
              <a:avLst/>
            </a:prstTxWarp>
          </a:bodyPr>
          <a:lstStyle/>
          <a:p>
            <a:pPr defTabSz="2438340">
              <a:defRPr/>
            </a:pPr>
            <a:endParaRPr lang="en-CA" sz="4800">
              <a:solidFill>
                <a:prstClr val="black"/>
              </a:solidFill>
              <a:latin typeface="Verdana"/>
            </a:endParaRPr>
          </a:p>
        </p:txBody>
      </p:sp>
      <p:sp>
        <p:nvSpPr>
          <p:cNvPr id="54" name="Title 7">
            <a:extLst>
              <a:ext uri="{FF2B5EF4-FFF2-40B4-BE49-F238E27FC236}">
                <a16:creationId xmlns:a16="http://schemas.microsoft.com/office/drawing/2014/main" id="{D48E5E92-C85F-4530-98F8-E6DDD0964051}"/>
              </a:ext>
            </a:extLst>
          </p:cNvPr>
          <p:cNvSpPr txBox="1">
            <a:spLocks/>
          </p:cNvSpPr>
          <p:nvPr/>
        </p:nvSpPr>
        <p:spPr>
          <a:xfrm>
            <a:off x="14423598" y="3243208"/>
            <a:ext cx="8205446" cy="2127948"/>
          </a:xfrm>
          <a:prstGeom prst="rect">
            <a:avLst/>
          </a:prstGeom>
          <a:noFill/>
        </p:spPr>
        <p:txBody>
          <a:bodyPr vert="horz" lIns="365760" tIns="91440" rIns="365760" bIns="0" rtlCol="0" anchor="t" anchorCtr="0">
            <a:noAutofit/>
          </a:bodyPr>
          <a:lstStyle>
            <a:lvl1pPr algn="l" defTabSz="914400" rtl="0" eaLnBrk="1" latinLnBrk="0" hangingPunct="1">
              <a:lnSpc>
                <a:spcPct val="80000"/>
              </a:lnSpc>
              <a:spcBef>
                <a:spcPct val="0"/>
              </a:spcBef>
              <a:buNone/>
              <a:defRPr lang="en-US" sz="3600" b="0" i="0" kern="1200" cap="none" spc="0" baseline="0" dirty="0">
                <a:solidFill>
                  <a:schemeClr val="tx1"/>
                </a:solidFill>
                <a:latin typeface="+mj-lt"/>
                <a:ea typeface="Bebas Neue" charset="0"/>
                <a:cs typeface="Chronicle Display Black"/>
              </a:defRPr>
            </a:lvl1pPr>
          </a:lstStyle>
          <a:p>
            <a:pPr marL="0" lvl="1" defTabSz="1828800" eaLnBrk="0" hangingPunct="0">
              <a:lnSpc>
                <a:spcPct val="110000"/>
              </a:lnSpc>
              <a:spcAft>
                <a:spcPts val="2000"/>
              </a:spcAft>
              <a:buSzPct val="100000"/>
              <a:tabLst>
                <a:tab pos="3088374" algn="l"/>
              </a:tabLst>
              <a:defRPr/>
            </a:pPr>
            <a:r>
              <a:rPr lang="en-US" sz="3200">
                <a:solidFill>
                  <a:prstClr val="white">
                    <a:lumMod val="85000"/>
                  </a:prstClr>
                </a:solidFill>
                <a:latin typeface="Open Sans"/>
                <a:cs typeface="Arial" charset="0"/>
              </a:rPr>
              <a:t>With scale comes challenges. Making sense of audit, tax, and risk compliance and regulatory clarity is key for disruptors. Deloitte is </a:t>
            </a:r>
            <a:r>
              <a:rPr lang="en-US" sz="3200" i="1">
                <a:solidFill>
                  <a:prstClr val="white">
                    <a:lumMod val="85000"/>
                  </a:prstClr>
                </a:solidFill>
                <a:latin typeface="Open Sans"/>
                <a:cs typeface="Arial" charset="0"/>
              </a:rPr>
              <a:t>the only</a:t>
            </a:r>
            <a:r>
              <a:rPr lang="en-US" sz="3200">
                <a:solidFill>
                  <a:prstClr val="white">
                    <a:lumMod val="85000"/>
                  </a:prstClr>
                </a:solidFill>
                <a:latin typeface="Open Sans"/>
                <a:cs typeface="Arial" charset="0"/>
              </a:rPr>
              <a:t> integrated blockchain advisor for:</a:t>
            </a:r>
            <a:endParaRPr lang="en-US" sz="3200" b="1" kern="0">
              <a:solidFill>
                <a:prstClr val="white">
                  <a:lumMod val="85000"/>
                </a:prstClr>
              </a:solidFill>
              <a:latin typeface="Open Sans"/>
            </a:endParaRPr>
          </a:p>
        </p:txBody>
      </p:sp>
      <p:grpSp>
        <p:nvGrpSpPr>
          <p:cNvPr id="55" name="Group 54">
            <a:extLst>
              <a:ext uri="{FF2B5EF4-FFF2-40B4-BE49-F238E27FC236}">
                <a16:creationId xmlns:a16="http://schemas.microsoft.com/office/drawing/2014/main" id="{10237AC3-06C2-4860-865A-B1321CE46E71}"/>
              </a:ext>
            </a:extLst>
          </p:cNvPr>
          <p:cNvGrpSpPr/>
          <p:nvPr/>
        </p:nvGrpSpPr>
        <p:grpSpPr>
          <a:xfrm>
            <a:off x="14944981" y="7888157"/>
            <a:ext cx="6422604" cy="738664"/>
            <a:chOff x="7471697" y="3978803"/>
            <a:chExt cx="3211302" cy="369332"/>
          </a:xfrm>
        </p:grpSpPr>
        <p:sp>
          <p:nvSpPr>
            <p:cNvPr id="56" name="TextBox 55">
              <a:extLst>
                <a:ext uri="{FF2B5EF4-FFF2-40B4-BE49-F238E27FC236}">
                  <a16:creationId xmlns:a16="http://schemas.microsoft.com/office/drawing/2014/main" id="{785E36C9-A969-4FDD-A843-237CB2816421}"/>
                </a:ext>
              </a:extLst>
            </p:cNvPr>
            <p:cNvSpPr txBox="1"/>
            <p:nvPr/>
          </p:nvSpPr>
          <p:spPr>
            <a:xfrm>
              <a:off x="7679623" y="3978803"/>
              <a:ext cx="3003376" cy="369332"/>
            </a:xfrm>
            <a:prstGeom prst="rect">
              <a:avLst/>
            </a:prstGeom>
            <a:noFill/>
          </p:spPr>
          <p:txBody>
            <a:bodyPr wrap="square" rtlCol="0">
              <a:spAutoFit/>
            </a:bodyPr>
            <a:lstStyle/>
            <a:p>
              <a:pPr defTabSz="1828800">
                <a:defRPr/>
              </a:pPr>
              <a:r>
                <a:rPr lang="en-US" sz="2100" b="1" spc="200">
                  <a:solidFill>
                    <a:prstClr val="white">
                      <a:lumMod val="85000"/>
                    </a:prstClr>
                  </a:solidFill>
                  <a:latin typeface="Open Sans"/>
                </a:rPr>
                <a:t>PROFESSIONAL GUIDANCE ON TAX, AUDIT, RISK ISSUES</a:t>
              </a:r>
            </a:p>
          </p:txBody>
        </p:sp>
        <p:grpSp>
          <p:nvGrpSpPr>
            <p:cNvPr id="57" name="Group 56">
              <a:extLst>
                <a:ext uri="{FF2B5EF4-FFF2-40B4-BE49-F238E27FC236}">
                  <a16:creationId xmlns:a16="http://schemas.microsoft.com/office/drawing/2014/main" id="{7F76C76B-F11B-4E74-88E6-22CD97BC9747}"/>
                </a:ext>
              </a:extLst>
            </p:cNvPr>
            <p:cNvGrpSpPr/>
            <p:nvPr/>
          </p:nvGrpSpPr>
          <p:grpSpPr>
            <a:xfrm>
              <a:off x="7471697" y="4084805"/>
              <a:ext cx="205242" cy="203494"/>
              <a:chOff x="8294511" y="4382911"/>
              <a:chExt cx="524933" cy="524933"/>
            </a:xfrm>
          </p:grpSpPr>
          <p:sp>
            <p:nvSpPr>
              <p:cNvPr id="58" name="Oval 57">
                <a:extLst>
                  <a:ext uri="{FF2B5EF4-FFF2-40B4-BE49-F238E27FC236}">
                    <a16:creationId xmlns:a16="http://schemas.microsoft.com/office/drawing/2014/main" id="{32790734-7727-4EB4-91E5-F1215FB45BE9}"/>
                  </a:ext>
                </a:extLst>
              </p:cNvPr>
              <p:cNvSpPr/>
              <p:nvPr/>
            </p:nvSpPr>
            <p:spPr>
              <a:xfrm>
                <a:off x="8294511" y="4382911"/>
                <a:ext cx="524933" cy="5249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grpSp>
            <p:nvGrpSpPr>
              <p:cNvPr id="59" name="Group 58">
                <a:extLst>
                  <a:ext uri="{FF2B5EF4-FFF2-40B4-BE49-F238E27FC236}">
                    <a16:creationId xmlns:a16="http://schemas.microsoft.com/office/drawing/2014/main" id="{314FF3BD-1840-4C35-B220-D4FA1F587E1D}"/>
                  </a:ext>
                </a:extLst>
              </p:cNvPr>
              <p:cNvGrpSpPr/>
              <p:nvPr/>
            </p:nvGrpSpPr>
            <p:grpSpPr>
              <a:xfrm rot="2700000">
                <a:off x="8482833" y="4489850"/>
                <a:ext cx="165934" cy="286093"/>
                <a:chOff x="9659410" y="3134207"/>
                <a:chExt cx="202974" cy="349955"/>
              </a:xfrm>
              <a:solidFill>
                <a:schemeClr val="bg1"/>
              </a:solidFill>
            </p:grpSpPr>
            <p:sp>
              <p:nvSpPr>
                <p:cNvPr id="60" name="Rectangle 59">
                  <a:extLst>
                    <a:ext uri="{FF2B5EF4-FFF2-40B4-BE49-F238E27FC236}">
                      <a16:creationId xmlns:a16="http://schemas.microsoft.com/office/drawing/2014/main" id="{B16F3F19-B9D6-467B-81B3-EB538B45A722}"/>
                    </a:ext>
                  </a:extLst>
                </p:cNvPr>
                <p:cNvSpPr/>
                <p:nvPr/>
              </p:nvSpPr>
              <p:spPr>
                <a:xfrm>
                  <a:off x="9659410" y="3390771"/>
                  <a:ext cx="180751" cy="93391"/>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sp>
              <p:nvSpPr>
                <p:cNvPr id="61" name="Rectangle 60">
                  <a:extLst>
                    <a:ext uri="{FF2B5EF4-FFF2-40B4-BE49-F238E27FC236}">
                      <a16:creationId xmlns:a16="http://schemas.microsoft.com/office/drawing/2014/main" id="{441843CD-C5A4-442F-9105-E5ECD27B88E0}"/>
                    </a:ext>
                  </a:extLst>
                </p:cNvPr>
                <p:cNvSpPr/>
                <p:nvPr/>
              </p:nvSpPr>
              <p:spPr>
                <a:xfrm rot="5400000">
                  <a:off x="9640711" y="3262489"/>
                  <a:ext cx="349955" cy="93391"/>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grpSp>
        </p:grpSp>
      </p:grpSp>
      <p:grpSp>
        <p:nvGrpSpPr>
          <p:cNvPr id="62" name="Group 61">
            <a:extLst>
              <a:ext uri="{FF2B5EF4-FFF2-40B4-BE49-F238E27FC236}">
                <a16:creationId xmlns:a16="http://schemas.microsoft.com/office/drawing/2014/main" id="{A6682811-CD0D-4EF7-9768-C0D67A8E0164}"/>
              </a:ext>
            </a:extLst>
          </p:cNvPr>
          <p:cNvGrpSpPr/>
          <p:nvPr/>
        </p:nvGrpSpPr>
        <p:grpSpPr>
          <a:xfrm>
            <a:off x="14944981" y="10850893"/>
            <a:ext cx="7017140" cy="706348"/>
            <a:chOff x="7471697" y="5332846"/>
            <a:chExt cx="3508570" cy="353174"/>
          </a:xfrm>
        </p:grpSpPr>
        <p:sp>
          <p:nvSpPr>
            <p:cNvPr id="63" name="TextBox 62">
              <a:extLst>
                <a:ext uri="{FF2B5EF4-FFF2-40B4-BE49-F238E27FC236}">
                  <a16:creationId xmlns:a16="http://schemas.microsoft.com/office/drawing/2014/main" id="{3B523B3B-AED7-418A-BEBF-FCAF8E6CC689}"/>
                </a:ext>
              </a:extLst>
            </p:cNvPr>
            <p:cNvSpPr txBox="1"/>
            <p:nvPr/>
          </p:nvSpPr>
          <p:spPr>
            <a:xfrm>
              <a:off x="7679623" y="5332846"/>
              <a:ext cx="3300644" cy="353174"/>
            </a:xfrm>
            <a:prstGeom prst="rect">
              <a:avLst/>
            </a:prstGeom>
            <a:noFill/>
          </p:spPr>
          <p:txBody>
            <a:bodyPr wrap="square" rtlCol="0">
              <a:spAutoFit/>
            </a:bodyPr>
            <a:lstStyle>
              <a:defPPr>
                <a:defRPr lang="en-US"/>
              </a:defPPr>
              <a:lvl1pPr>
                <a:lnSpc>
                  <a:spcPct val="95000"/>
                </a:lnSpc>
                <a:defRPr sz="800" b="1" spc="150">
                  <a:solidFill>
                    <a:srgbClr val="000000"/>
                  </a:solidFill>
                </a:defRPr>
              </a:lvl1pPr>
            </a:lstStyle>
            <a:p>
              <a:pPr defTabSz="1828800">
                <a:defRPr/>
              </a:pPr>
              <a:r>
                <a:rPr lang="en-US" sz="2100" spc="200">
                  <a:solidFill>
                    <a:prstClr val="white">
                      <a:lumMod val="85000"/>
                    </a:prstClr>
                  </a:solidFill>
                  <a:latin typeface="Open Sans"/>
                </a:rPr>
                <a:t>DATA PRIVACY, GLOBAL COMPLIANCE, AND INTEGRATION</a:t>
              </a:r>
            </a:p>
          </p:txBody>
        </p:sp>
        <p:grpSp>
          <p:nvGrpSpPr>
            <p:cNvPr id="64" name="Group 63">
              <a:extLst>
                <a:ext uri="{FF2B5EF4-FFF2-40B4-BE49-F238E27FC236}">
                  <a16:creationId xmlns:a16="http://schemas.microsoft.com/office/drawing/2014/main" id="{7E19198A-DDF9-4D84-9FD9-0CA4CB736C3A}"/>
                </a:ext>
              </a:extLst>
            </p:cNvPr>
            <p:cNvGrpSpPr/>
            <p:nvPr/>
          </p:nvGrpSpPr>
          <p:grpSpPr>
            <a:xfrm>
              <a:off x="7471697" y="5435165"/>
              <a:ext cx="205242" cy="203494"/>
              <a:chOff x="8294511" y="4382911"/>
              <a:chExt cx="524933" cy="524933"/>
            </a:xfrm>
          </p:grpSpPr>
          <p:sp>
            <p:nvSpPr>
              <p:cNvPr id="65" name="Oval 64">
                <a:extLst>
                  <a:ext uri="{FF2B5EF4-FFF2-40B4-BE49-F238E27FC236}">
                    <a16:creationId xmlns:a16="http://schemas.microsoft.com/office/drawing/2014/main" id="{231F4975-F212-40AC-986D-0574417FBE31}"/>
                  </a:ext>
                </a:extLst>
              </p:cNvPr>
              <p:cNvSpPr/>
              <p:nvPr/>
            </p:nvSpPr>
            <p:spPr>
              <a:xfrm>
                <a:off x="8294511" y="4382911"/>
                <a:ext cx="524933" cy="5249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grpSp>
            <p:nvGrpSpPr>
              <p:cNvPr id="66" name="Group 65">
                <a:extLst>
                  <a:ext uri="{FF2B5EF4-FFF2-40B4-BE49-F238E27FC236}">
                    <a16:creationId xmlns:a16="http://schemas.microsoft.com/office/drawing/2014/main" id="{03E30FE5-9D98-406B-995E-AF308F243E33}"/>
                  </a:ext>
                </a:extLst>
              </p:cNvPr>
              <p:cNvGrpSpPr/>
              <p:nvPr/>
            </p:nvGrpSpPr>
            <p:grpSpPr>
              <a:xfrm rot="2700000">
                <a:off x="8482833" y="4489850"/>
                <a:ext cx="165934" cy="286093"/>
                <a:chOff x="9659410" y="3134207"/>
                <a:chExt cx="202974" cy="349955"/>
              </a:xfrm>
              <a:solidFill>
                <a:schemeClr val="bg1"/>
              </a:solidFill>
            </p:grpSpPr>
            <p:sp>
              <p:nvSpPr>
                <p:cNvPr id="67" name="Rectangle 66">
                  <a:extLst>
                    <a:ext uri="{FF2B5EF4-FFF2-40B4-BE49-F238E27FC236}">
                      <a16:creationId xmlns:a16="http://schemas.microsoft.com/office/drawing/2014/main" id="{E75B8046-1E37-4AFF-9876-5F8EE44D8C0A}"/>
                    </a:ext>
                  </a:extLst>
                </p:cNvPr>
                <p:cNvSpPr/>
                <p:nvPr/>
              </p:nvSpPr>
              <p:spPr>
                <a:xfrm>
                  <a:off x="9659410" y="3390771"/>
                  <a:ext cx="180751" cy="93391"/>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sp>
              <p:nvSpPr>
                <p:cNvPr id="68" name="Rectangle 67">
                  <a:extLst>
                    <a:ext uri="{FF2B5EF4-FFF2-40B4-BE49-F238E27FC236}">
                      <a16:creationId xmlns:a16="http://schemas.microsoft.com/office/drawing/2014/main" id="{F2E5F151-3018-4898-946B-D40788054268}"/>
                    </a:ext>
                  </a:extLst>
                </p:cNvPr>
                <p:cNvSpPr/>
                <p:nvPr/>
              </p:nvSpPr>
              <p:spPr>
                <a:xfrm rot="5400000">
                  <a:off x="9640711" y="3262489"/>
                  <a:ext cx="349955" cy="93391"/>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grpSp>
        </p:grpSp>
      </p:grpSp>
      <p:grpSp>
        <p:nvGrpSpPr>
          <p:cNvPr id="69" name="Group 68">
            <a:extLst>
              <a:ext uri="{FF2B5EF4-FFF2-40B4-BE49-F238E27FC236}">
                <a16:creationId xmlns:a16="http://schemas.microsoft.com/office/drawing/2014/main" id="{DE9C6D56-B03A-4520-9CE9-3E7297B90117}"/>
              </a:ext>
            </a:extLst>
          </p:cNvPr>
          <p:cNvGrpSpPr/>
          <p:nvPr/>
        </p:nvGrpSpPr>
        <p:grpSpPr>
          <a:xfrm>
            <a:off x="14944981" y="6914840"/>
            <a:ext cx="6994628" cy="706348"/>
            <a:chOff x="7471697" y="3422695"/>
            <a:chExt cx="3497314" cy="353174"/>
          </a:xfrm>
        </p:grpSpPr>
        <p:sp>
          <p:nvSpPr>
            <p:cNvPr id="70" name="TextBox 69">
              <a:extLst>
                <a:ext uri="{FF2B5EF4-FFF2-40B4-BE49-F238E27FC236}">
                  <a16:creationId xmlns:a16="http://schemas.microsoft.com/office/drawing/2014/main" id="{E56AAD99-EB06-4161-8096-0FE9C406CF46}"/>
                </a:ext>
              </a:extLst>
            </p:cNvPr>
            <p:cNvSpPr txBox="1"/>
            <p:nvPr/>
          </p:nvSpPr>
          <p:spPr>
            <a:xfrm>
              <a:off x="7679623" y="3422695"/>
              <a:ext cx="3289388" cy="353174"/>
            </a:xfrm>
            <a:prstGeom prst="rect">
              <a:avLst/>
            </a:prstGeom>
            <a:noFill/>
          </p:spPr>
          <p:txBody>
            <a:bodyPr wrap="square" rtlCol="0">
              <a:spAutoFit/>
            </a:bodyPr>
            <a:lstStyle>
              <a:defPPr>
                <a:defRPr lang="en-US"/>
              </a:defPPr>
              <a:lvl1pPr>
                <a:lnSpc>
                  <a:spcPct val="95000"/>
                </a:lnSpc>
                <a:defRPr sz="800" b="1" spc="150">
                  <a:solidFill>
                    <a:srgbClr val="000000"/>
                  </a:solidFill>
                </a:defRPr>
              </a:lvl1pPr>
            </a:lstStyle>
            <a:p>
              <a:pPr defTabSz="1828800">
                <a:defRPr/>
              </a:pPr>
              <a:r>
                <a:rPr lang="en-US" sz="2100" spc="200">
                  <a:solidFill>
                    <a:prstClr val="white">
                      <a:lumMod val="85000"/>
                    </a:prstClr>
                  </a:solidFill>
                  <a:latin typeface="Open Sans"/>
                </a:rPr>
                <a:t>RAPID SCALE OPERATIONAL CONSIDERATIONS</a:t>
              </a:r>
            </a:p>
          </p:txBody>
        </p:sp>
        <p:grpSp>
          <p:nvGrpSpPr>
            <p:cNvPr id="71" name="Group 70">
              <a:extLst>
                <a:ext uri="{FF2B5EF4-FFF2-40B4-BE49-F238E27FC236}">
                  <a16:creationId xmlns:a16="http://schemas.microsoft.com/office/drawing/2014/main" id="{94FDF016-F101-42E2-B83B-C38B0F6562E6}"/>
                </a:ext>
              </a:extLst>
            </p:cNvPr>
            <p:cNvGrpSpPr/>
            <p:nvPr/>
          </p:nvGrpSpPr>
          <p:grpSpPr>
            <a:xfrm>
              <a:off x="7471697" y="3520618"/>
              <a:ext cx="205242" cy="203494"/>
              <a:chOff x="8294511" y="4382911"/>
              <a:chExt cx="524933" cy="524933"/>
            </a:xfrm>
          </p:grpSpPr>
          <p:sp>
            <p:nvSpPr>
              <p:cNvPr id="72" name="Oval 71">
                <a:extLst>
                  <a:ext uri="{FF2B5EF4-FFF2-40B4-BE49-F238E27FC236}">
                    <a16:creationId xmlns:a16="http://schemas.microsoft.com/office/drawing/2014/main" id="{5264BA40-2F67-481D-B91F-7F06A31EFE61}"/>
                  </a:ext>
                </a:extLst>
              </p:cNvPr>
              <p:cNvSpPr/>
              <p:nvPr/>
            </p:nvSpPr>
            <p:spPr>
              <a:xfrm>
                <a:off x="8294511" y="4382911"/>
                <a:ext cx="524933" cy="5249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grpSp>
            <p:nvGrpSpPr>
              <p:cNvPr id="73" name="Group 72">
                <a:extLst>
                  <a:ext uri="{FF2B5EF4-FFF2-40B4-BE49-F238E27FC236}">
                    <a16:creationId xmlns:a16="http://schemas.microsoft.com/office/drawing/2014/main" id="{94F09FEE-AA99-41CA-A11B-799AF0BE7CF8}"/>
                  </a:ext>
                </a:extLst>
              </p:cNvPr>
              <p:cNvGrpSpPr/>
              <p:nvPr/>
            </p:nvGrpSpPr>
            <p:grpSpPr>
              <a:xfrm rot="2700000">
                <a:off x="8482833" y="4489850"/>
                <a:ext cx="165934" cy="286093"/>
                <a:chOff x="9659410" y="3134207"/>
                <a:chExt cx="202974" cy="349955"/>
              </a:xfrm>
              <a:solidFill>
                <a:schemeClr val="bg1"/>
              </a:solidFill>
            </p:grpSpPr>
            <p:sp>
              <p:nvSpPr>
                <p:cNvPr id="74" name="Rectangle 73">
                  <a:extLst>
                    <a:ext uri="{FF2B5EF4-FFF2-40B4-BE49-F238E27FC236}">
                      <a16:creationId xmlns:a16="http://schemas.microsoft.com/office/drawing/2014/main" id="{26A434CB-7408-4E83-B964-6544264A7803}"/>
                    </a:ext>
                  </a:extLst>
                </p:cNvPr>
                <p:cNvSpPr/>
                <p:nvPr/>
              </p:nvSpPr>
              <p:spPr>
                <a:xfrm>
                  <a:off x="9659410" y="3390771"/>
                  <a:ext cx="180751" cy="93391"/>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sp>
              <p:nvSpPr>
                <p:cNvPr id="75" name="Rectangle 74">
                  <a:extLst>
                    <a:ext uri="{FF2B5EF4-FFF2-40B4-BE49-F238E27FC236}">
                      <a16:creationId xmlns:a16="http://schemas.microsoft.com/office/drawing/2014/main" id="{CC7E0092-DF0F-4E27-B5C4-FCAEF5C32260}"/>
                    </a:ext>
                  </a:extLst>
                </p:cNvPr>
                <p:cNvSpPr/>
                <p:nvPr/>
              </p:nvSpPr>
              <p:spPr>
                <a:xfrm rot="5400000">
                  <a:off x="9640711" y="3262489"/>
                  <a:ext cx="349955" cy="93391"/>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grpSp>
        </p:grpSp>
      </p:grpSp>
      <p:grpSp>
        <p:nvGrpSpPr>
          <p:cNvPr id="76" name="Group 75">
            <a:extLst>
              <a:ext uri="{FF2B5EF4-FFF2-40B4-BE49-F238E27FC236}">
                <a16:creationId xmlns:a16="http://schemas.microsoft.com/office/drawing/2014/main" id="{A8275EAB-E28C-4B1A-8A87-14F1ECA347C4}"/>
              </a:ext>
            </a:extLst>
          </p:cNvPr>
          <p:cNvGrpSpPr/>
          <p:nvPr/>
        </p:nvGrpSpPr>
        <p:grpSpPr>
          <a:xfrm>
            <a:off x="14944981" y="9984683"/>
            <a:ext cx="6422600" cy="457410"/>
            <a:chOff x="7471697" y="4872668"/>
            <a:chExt cx="3211300" cy="228705"/>
          </a:xfrm>
        </p:grpSpPr>
        <p:sp>
          <p:nvSpPr>
            <p:cNvPr id="77" name="TextBox 76">
              <a:extLst>
                <a:ext uri="{FF2B5EF4-FFF2-40B4-BE49-F238E27FC236}">
                  <a16:creationId xmlns:a16="http://schemas.microsoft.com/office/drawing/2014/main" id="{DE71DE68-96DD-4362-B094-0D0BC728BC5F}"/>
                </a:ext>
              </a:extLst>
            </p:cNvPr>
            <p:cNvSpPr txBox="1"/>
            <p:nvPr/>
          </p:nvSpPr>
          <p:spPr>
            <a:xfrm>
              <a:off x="7679623" y="4872668"/>
              <a:ext cx="3003374" cy="207749"/>
            </a:xfrm>
            <a:prstGeom prst="rect">
              <a:avLst/>
            </a:prstGeom>
            <a:noFill/>
          </p:spPr>
          <p:txBody>
            <a:bodyPr wrap="square" rtlCol="0">
              <a:spAutoFit/>
            </a:bodyPr>
            <a:lstStyle>
              <a:defPPr>
                <a:defRPr lang="en-US"/>
              </a:defPPr>
              <a:lvl1pPr>
                <a:lnSpc>
                  <a:spcPct val="95000"/>
                </a:lnSpc>
                <a:defRPr sz="800" b="1" spc="150">
                  <a:solidFill>
                    <a:srgbClr val="000000"/>
                  </a:solidFill>
                </a:defRPr>
              </a:lvl1pPr>
            </a:lstStyle>
            <a:p>
              <a:pPr defTabSz="1828800">
                <a:lnSpc>
                  <a:spcPct val="100000"/>
                </a:lnSpc>
                <a:defRPr/>
              </a:pPr>
              <a:r>
                <a:rPr lang="en-US" sz="2100" spc="200">
                  <a:solidFill>
                    <a:prstClr val="white">
                      <a:lumMod val="85000"/>
                    </a:prstClr>
                  </a:solidFill>
                  <a:latin typeface="Open Sans"/>
                </a:rPr>
                <a:t>ENTERPRISE READINESS ASSESSMENT</a:t>
              </a:r>
            </a:p>
          </p:txBody>
        </p:sp>
        <p:grpSp>
          <p:nvGrpSpPr>
            <p:cNvPr id="78" name="Group 77">
              <a:extLst>
                <a:ext uri="{FF2B5EF4-FFF2-40B4-BE49-F238E27FC236}">
                  <a16:creationId xmlns:a16="http://schemas.microsoft.com/office/drawing/2014/main" id="{CD1FDFF9-F8FB-49C9-849B-E5C12F7DC412}"/>
                </a:ext>
              </a:extLst>
            </p:cNvPr>
            <p:cNvGrpSpPr/>
            <p:nvPr/>
          </p:nvGrpSpPr>
          <p:grpSpPr>
            <a:xfrm>
              <a:off x="7471697" y="4897879"/>
              <a:ext cx="205242" cy="203494"/>
              <a:chOff x="7500844" y="4897879"/>
              <a:chExt cx="205242" cy="203494"/>
            </a:xfrm>
          </p:grpSpPr>
          <p:sp>
            <p:nvSpPr>
              <p:cNvPr id="79" name="Oval 78">
                <a:extLst>
                  <a:ext uri="{FF2B5EF4-FFF2-40B4-BE49-F238E27FC236}">
                    <a16:creationId xmlns:a16="http://schemas.microsoft.com/office/drawing/2014/main" id="{A0DB458B-097E-4879-A8B6-B66987FBFEFB}"/>
                  </a:ext>
                </a:extLst>
              </p:cNvPr>
              <p:cNvSpPr/>
              <p:nvPr/>
            </p:nvSpPr>
            <p:spPr>
              <a:xfrm>
                <a:off x="7500844" y="4897879"/>
                <a:ext cx="205242" cy="2034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4000" spc="200">
                  <a:solidFill>
                    <a:prstClr val="white">
                      <a:lumMod val="85000"/>
                    </a:prstClr>
                  </a:solidFill>
                  <a:latin typeface="Open Sans"/>
                </a:endParaRPr>
              </a:p>
            </p:txBody>
          </p:sp>
          <p:grpSp>
            <p:nvGrpSpPr>
              <p:cNvPr id="80" name="Group 79">
                <a:extLst>
                  <a:ext uri="{FF2B5EF4-FFF2-40B4-BE49-F238E27FC236}">
                    <a16:creationId xmlns:a16="http://schemas.microsoft.com/office/drawing/2014/main" id="{9211E291-8166-4605-90E4-F9F8A77CD514}"/>
                  </a:ext>
                </a:extLst>
              </p:cNvPr>
              <p:cNvGrpSpPr/>
              <p:nvPr/>
            </p:nvGrpSpPr>
            <p:grpSpPr>
              <a:xfrm rot="2700000">
                <a:off x="7579128" y="4932815"/>
                <a:ext cx="57282" cy="121177"/>
                <a:chOff x="9522087" y="2968910"/>
                <a:chExt cx="180746" cy="379107"/>
              </a:xfrm>
              <a:solidFill>
                <a:schemeClr val="bg1"/>
              </a:solidFill>
            </p:grpSpPr>
            <p:sp>
              <p:nvSpPr>
                <p:cNvPr id="81" name="Rectangle 80">
                  <a:extLst>
                    <a:ext uri="{FF2B5EF4-FFF2-40B4-BE49-F238E27FC236}">
                      <a16:creationId xmlns:a16="http://schemas.microsoft.com/office/drawing/2014/main" id="{B8EF4584-471E-4651-BA9D-1856EE7CCC52}"/>
                    </a:ext>
                  </a:extLst>
                </p:cNvPr>
                <p:cNvSpPr/>
                <p:nvPr/>
              </p:nvSpPr>
              <p:spPr>
                <a:xfrm>
                  <a:off x="9522087" y="3254627"/>
                  <a:ext cx="180746" cy="9339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4000" spc="200">
                    <a:solidFill>
                      <a:prstClr val="white">
                        <a:lumMod val="85000"/>
                      </a:prstClr>
                    </a:solidFill>
                    <a:latin typeface="Open Sans"/>
                  </a:endParaRPr>
                </a:p>
              </p:txBody>
            </p:sp>
            <p:sp>
              <p:nvSpPr>
                <p:cNvPr id="82" name="Rectangle 81">
                  <a:extLst>
                    <a:ext uri="{FF2B5EF4-FFF2-40B4-BE49-F238E27FC236}">
                      <a16:creationId xmlns:a16="http://schemas.microsoft.com/office/drawing/2014/main" id="{EDC5F68C-D191-41E6-8C14-CC942A43DCC8}"/>
                    </a:ext>
                  </a:extLst>
                </p:cNvPr>
                <p:cNvSpPr/>
                <p:nvPr/>
              </p:nvSpPr>
              <p:spPr>
                <a:xfrm rot="5400000">
                  <a:off x="9473998" y="3097191"/>
                  <a:ext cx="349956" cy="93393"/>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4000" spc="200">
                    <a:solidFill>
                      <a:prstClr val="white">
                        <a:lumMod val="85000"/>
                      </a:prstClr>
                    </a:solidFill>
                    <a:latin typeface="Open Sans"/>
                  </a:endParaRPr>
                </a:p>
              </p:txBody>
            </p:sp>
          </p:grpSp>
        </p:grpSp>
      </p:grpSp>
      <p:grpSp>
        <p:nvGrpSpPr>
          <p:cNvPr id="83" name="Group 82">
            <a:extLst>
              <a:ext uri="{FF2B5EF4-FFF2-40B4-BE49-F238E27FC236}">
                <a16:creationId xmlns:a16="http://schemas.microsoft.com/office/drawing/2014/main" id="{D6BBBA8B-8318-4E1A-B33B-7D7083884E4B}"/>
              </a:ext>
            </a:extLst>
          </p:cNvPr>
          <p:cNvGrpSpPr/>
          <p:nvPr/>
        </p:nvGrpSpPr>
        <p:grpSpPr>
          <a:xfrm>
            <a:off x="14944982" y="8847488"/>
            <a:ext cx="7293410" cy="738664"/>
            <a:chOff x="7471697" y="4470044"/>
            <a:chExt cx="3646705" cy="369332"/>
          </a:xfrm>
        </p:grpSpPr>
        <p:sp>
          <p:nvSpPr>
            <p:cNvPr id="84" name="TextBox 83">
              <a:extLst>
                <a:ext uri="{FF2B5EF4-FFF2-40B4-BE49-F238E27FC236}">
                  <a16:creationId xmlns:a16="http://schemas.microsoft.com/office/drawing/2014/main" id="{0ECC801D-8068-4351-8E0B-A2EACDC25683}"/>
                </a:ext>
              </a:extLst>
            </p:cNvPr>
            <p:cNvSpPr txBox="1"/>
            <p:nvPr/>
          </p:nvSpPr>
          <p:spPr>
            <a:xfrm>
              <a:off x="7679623" y="4470044"/>
              <a:ext cx="3438779" cy="369332"/>
            </a:xfrm>
            <a:prstGeom prst="rect">
              <a:avLst/>
            </a:prstGeom>
            <a:noFill/>
          </p:spPr>
          <p:txBody>
            <a:bodyPr wrap="square" rtlCol="0">
              <a:spAutoFit/>
            </a:bodyPr>
            <a:lstStyle>
              <a:defPPr>
                <a:defRPr lang="en-US"/>
              </a:defPPr>
              <a:lvl1pPr>
                <a:lnSpc>
                  <a:spcPct val="95000"/>
                </a:lnSpc>
                <a:defRPr sz="800" b="1" spc="150">
                  <a:solidFill>
                    <a:srgbClr val="000000"/>
                  </a:solidFill>
                </a:defRPr>
              </a:lvl1pPr>
            </a:lstStyle>
            <a:p>
              <a:pPr defTabSz="1828800">
                <a:lnSpc>
                  <a:spcPct val="100000"/>
                </a:lnSpc>
                <a:defRPr/>
              </a:pPr>
              <a:r>
                <a:rPr lang="en-US" sz="2100" spc="200">
                  <a:solidFill>
                    <a:prstClr val="white">
                      <a:lumMod val="85000"/>
                    </a:prstClr>
                  </a:solidFill>
                  <a:latin typeface="Open Sans"/>
                </a:rPr>
                <a:t>TECHNICAL ANALYSIS ON COMPLEX REGULATORY AND COMPLIANCE AREAS</a:t>
              </a:r>
            </a:p>
          </p:txBody>
        </p:sp>
        <p:grpSp>
          <p:nvGrpSpPr>
            <p:cNvPr id="85" name="Group 84">
              <a:extLst>
                <a:ext uri="{FF2B5EF4-FFF2-40B4-BE49-F238E27FC236}">
                  <a16:creationId xmlns:a16="http://schemas.microsoft.com/office/drawing/2014/main" id="{F34D823A-AAA7-4CD5-8A2C-0B645741C096}"/>
                </a:ext>
              </a:extLst>
            </p:cNvPr>
            <p:cNvGrpSpPr/>
            <p:nvPr/>
          </p:nvGrpSpPr>
          <p:grpSpPr>
            <a:xfrm>
              <a:off x="7471697" y="4599196"/>
              <a:ext cx="205242" cy="203494"/>
              <a:chOff x="8294511" y="4323193"/>
              <a:chExt cx="524933" cy="524933"/>
            </a:xfrm>
          </p:grpSpPr>
          <p:sp>
            <p:nvSpPr>
              <p:cNvPr id="86" name="Oval 85">
                <a:extLst>
                  <a:ext uri="{FF2B5EF4-FFF2-40B4-BE49-F238E27FC236}">
                    <a16:creationId xmlns:a16="http://schemas.microsoft.com/office/drawing/2014/main" id="{109967EA-9A42-4E10-862B-4C5061C2AFE0}"/>
                  </a:ext>
                </a:extLst>
              </p:cNvPr>
              <p:cNvSpPr/>
              <p:nvPr/>
            </p:nvSpPr>
            <p:spPr>
              <a:xfrm>
                <a:off x="8294511" y="4323193"/>
                <a:ext cx="524933" cy="5249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grpSp>
            <p:nvGrpSpPr>
              <p:cNvPr id="87" name="Group 86">
                <a:extLst>
                  <a:ext uri="{FF2B5EF4-FFF2-40B4-BE49-F238E27FC236}">
                    <a16:creationId xmlns:a16="http://schemas.microsoft.com/office/drawing/2014/main" id="{2D695B27-4BCA-4F80-BECE-73BED96E7076}"/>
                  </a:ext>
                </a:extLst>
              </p:cNvPr>
              <p:cNvGrpSpPr/>
              <p:nvPr/>
            </p:nvGrpSpPr>
            <p:grpSpPr>
              <a:xfrm rot="2700000">
                <a:off x="8491698" y="4434164"/>
                <a:ext cx="147766" cy="304113"/>
                <a:chOff x="9629986" y="3082991"/>
                <a:chExt cx="180751" cy="371996"/>
              </a:xfrm>
              <a:solidFill>
                <a:schemeClr val="bg1"/>
              </a:solidFill>
            </p:grpSpPr>
            <p:sp>
              <p:nvSpPr>
                <p:cNvPr id="88" name="Rectangle 87">
                  <a:extLst>
                    <a:ext uri="{FF2B5EF4-FFF2-40B4-BE49-F238E27FC236}">
                      <a16:creationId xmlns:a16="http://schemas.microsoft.com/office/drawing/2014/main" id="{3F425719-E30E-479E-9767-78C0FCA02618}"/>
                    </a:ext>
                  </a:extLst>
                </p:cNvPr>
                <p:cNvSpPr/>
                <p:nvPr/>
              </p:nvSpPr>
              <p:spPr>
                <a:xfrm>
                  <a:off x="9629986" y="3361597"/>
                  <a:ext cx="180751" cy="9339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sp>
              <p:nvSpPr>
                <p:cNvPr id="89" name="Rectangle 88">
                  <a:extLst>
                    <a:ext uri="{FF2B5EF4-FFF2-40B4-BE49-F238E27FC236}">
                      <a16:creationId xmlns:a16="http://schemas.microsoft.com/office/drawing/2014/main" id="{145F062F-42E1-4EB4-AAB7-6849BEAFD841}"/>
                    </a:ext>
                  </a:extLst>
                </p:cNvPr>
                <p:cNvSpPr/>
                <p:nvPr/>
              </p:nvSpPr>
              <p:spPr>
                <a:xfrm rot="5400000">
                  <a:off x="9589054" y="3211275"/>
                  <a:ext cx="349957" cy="9339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5600" spc="200">
                    <a:solidFill>
                      <a:prstClr val="white">
                        <a:lumMod val="85000"/>
                      </a:prstClr>
                    </a:solidFill>
                    <a:latin typeface="Open Sans"/>
                  </a:endParaRPr>
                </a:p>
              </p:txBody>
            </p:sp>
          </p:grpSp>
        </p:grpSp>
      </p:grpSp>
      <p:cxnSp>
        <p:nvCxnSpPr>
          <p:cNvPr id="90" name="Straight Connector 89">
            <a:extLst>
              <a:ext uri="{FF2B5EF4-FFF2-40B4-BE49-F238E27FC236}">
                <a16:creationId xmlns:a16="http://schemas.microsoft.com/office/drawing/2014/main" id="{4E156E71-A0A1-454D-985B-C8A633FA0036}"/>
              </a:ext>
            </a:extLst>
          </p:cNvPr>
          <p:cNvCxnSpPr>
            <a:cxnSpLocks/>
          </p:cNvCxnSpPr>
          <p:nvPr/>
        </p:nvCxnSpPr>
        <p:spPr>
          <a:xfrm>
            <a:off x="14868061" y="6806062"/>
            <a:ext cx="68214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EADB59-EAFE-4BFF-8B0A-57D3A5801AD0}"/>
              </a:ext>
            </a:extLst>
          </p:cNvPr>
          <p:cNvCxnSpPr>
            <a:cxnSpLocks/>
          </p:cNvCxnSpPr>
          <p:nvPr/>
        </p:nvCxnSpPr>
        <p:spPr>
          <a:xfrm>
            <a:off x="14868061" y="7787426"/>
            <a:ext cx="68214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D997588-369B-4B20-A7E8-8E23B4E36A00}"/>
              </a:ext>
            </a:extLst>
          </p:cNvPr>
          <p:cNvCxnSpPr>
            <a:cxnSpLocks/>
          </p:cNvCxnSpPr>
          <p:nvPr/>
        </p:nvCxnSpPr>
        <p:spPr>
          <a:xfrm>
            <a:off x="14868061" y="8768790"/>
            <a:ext cx="68214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BF6AB17-70A4-42EF-9F00-272D4046841D}"/>
              </a:ext>
            </a:extLst>
          </p:cNvPr>
          <p:cNvCxnSpPr>
            <a:cxnSpLocks/>
          </p:cNvCxnSpPr>
          <p:nvPr/>
        </p:nvCxnSpPr>
        <p:spPr>
          <a:xfrm>
            <a:off x="14868061" y="9750154"/>
            <a:ext cx="68214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D2A3183-D77E-4675-9E4D-01F9E516A82D}"/>
              </a:ext>
            </a:extLst>
          </p:cNvPr>
          <p:cNvCxnSpPr>
            <a:cxnSpLocks/>
          </p:cNvCxnSpPr>
          <p:nvPr/>
        </p:nvCxnSpPr>
        <p:spPr>
          <a:xfrm>
            <a:off x="14868061" y="10731519"/>
            <a:ext cx="6821424" cy="56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D451B8B-6B18-4233-89CA-B90EECF92E0F}"/>
              </a:ext>
            </a:extLst>
          </p:cNvPr>
          <p:cNvCxnSpPr>
            <a:cxnSpLocks/>
          </p:cNvCxnSpPr>
          <p:nvPr/>
        </p:nvCxnSpPr>
        <p:spPr>
          <a:xfrm>
            <a:off x="14868061" y="11769700"/>
            <a:ext cx="68214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6" name="Flowchart: Connector 95">
            <a:extLst>
              <a:ext uri="{FF2B5EF4-FFF2-40B4-BE49-F238E27FC236}">
                <a16:creationId xmlns:a16="http://schemas.microsoft.com/office/drawing/2014/main" id="{BA7FFFD6-4511-4622-ADFC-5536AE86B001}"/>
              </a:ext>
            </a:extLst>
          </p:cNvPr>
          <p:cNvSpPr/>
          <p:nvPr/>
        </p:nvSpPr>
        <p:spPr bwMode="gray">
          <a:xfrm>
            <a:off x="4445261" y="4508960"/>
            <a:ext cx="365760" cy="365760"/>
          </a:xfrm>
          <a:prstGeom prst="flowChartConnector">
            <a:avLst/>
          </a:prstGeom>
          <a:solidFill>
            <a:schemeClr val="accent3"/>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97" name="Flowchart: Connector 96">
            <a:extLst>
              <a:ext uri="{FF2B5EF4-FFF2-40B4-BE49-F238E27FC236}">
                <a16:creationId xmlns:a16="http://schemas.microsoft.com/office/drawing/2014/main" id="{C639C87D-EDF7-402C-9D7F-D09F1DCBE404}"/>
              </a:ext>
            </a:extLst>
          </p:cNvPr>
          <p:cNvSpPr/>
          <p:nvPr/>
        </p:nvSpPr>
        <p:spPr bwMode="gray">
          <a:xfrm>
            <a:off x="4445261" y="7744888"/>
            <a:ext cx="365760" cy="365760"/>
          </a:xfrm>
          <a:prstGeom prst="flowChartConnector">
            <a:avLst/>
          </a:prstGeom>
          <a:solidFill>
            <a:schemeClr val="accent3"/>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
        <p:nvSpPr>
          <p:cNvPr id="98" name="Flowchart: Connector 97">
            <a:extLst>
              <a:ext uri="{FF2B5EF4-FFF2-40B4-BE49-F238E27FC236}">
                <a16:creationId xmlns:a16="http://schemas.microsoft.com/office/drawing/2014/main" id="{9D1DD56D-9D78-47FE-9C11-78BE9D33E67F}"/>
              </a:ext>
            </a:extLst>
          </p:cNvPr>
          <p:cNvSpPr/>
          <p:nvPr/>
        </p:nvSpPr>
        <p:spPr bwMode="gray">
          <a:xfrm>
            <a:off x="4470661" y="11056694"/>
            <a:ext cx="365760" cy="365760"/>
          </a:xfrm>
          <a:prstGeom prst="flowChartConnector">
            <a:avLst/>
          </a:prstGeom>
          <a:solidFill>
            <a:schemeClr val="accent3"/>
          </a:solidFill>
          <a:ln w="19050" algn="ctr">
            <a:noFill/>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cxnSp>
        <p:nvCxnSpPr>
          <p:cNvPr id="99" name="Straight Connector 98">
            <a:extLst>
              <a:ext uri="{FF2B5EF4-FFF2-40B4-BE49-F238E27FC236}">
                <a16:creationId xmlns:a16="http://schemas.microsoft.com/office/drawing/2014/main" id="{056DEA14-1D8C-488D-98ED-8D1DFD0DE412}"/>
              </a:ext>
            </a:extLst>
          </p:cNvPr>
          <p:cNvCxnSpPr>
            <a:cxnSpLocks/>
            <a:stCxn id="96" idx="2"/>
          </p:cNvCxnSpPr>
          <p:nvPr/>
        </p:nvCxnSpPr>
        <p:spPr>
          <a:xfrm flipH="1">
            <a:off x="4143829" y="4691840"/>
            <a:ext cx="365760" cy="0"/>
          </a:xfrm>
          <a:prstGeom prst="line">
            <a:avLst/>
          </a:prstGeom>
          <a:ln w="19050">
            <a:solidFill>
              <a:srgbClr val="26890D"/>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EF44E55-D072-480A-AA6A-B5FF617D43C0}"/>
              </a:ext>
            </a:extLst>
          </p:cNvPr>
          <p:cNvCxnSpPr>
            <a:cxnSpLocks/>
          </p:cNvCxnSpPr>
          <p:nvPr/>
        </p:nvCxnSpPr>
        <p:spPr>
          <a:xfrm flipH="1">
            <a:off x="4144149" y="7927768"/>
            <a:ext cx="365760" cy="0"/>
          </a:xfrm>
          <a:prstGeom prst="line">
            <a:avLst/>
          </a:prstGeom>
          <a:ln w="19050">
            <a:solidFill>
              <a:srgbClr val="26890D"/>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D2B69C0-CA0F-4A9B-B73A-9BFA6586DC0F}"/>
              </a:ext>
            </a:extLst>
          </p:cNvPr>
          <p:cNvCxnSpPr>
            <a:cxnSpLocks/>
          </p:cNvCxnSpPr>
          <p:nvPr/>
        </p:nvCxnSpPr>
        <p:spPr>
          <a:xfrm flipH="1">
            <a:off x="4119071" y="11239574"/>
            <a:ext cx="365760" cy="0"/>
          </a:xfrm>
          <a:prstGeom prst="line">
            <a:avLst/>
          </a:prstGeom>
          <a:ln w="19050">
            <a:solidFill>
              <a:srgbClr val="26890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6592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791B1E-986A-4D41-8F4B-82D0BC785617}"/>
              </a:ext>
            </a:extLst>
          </p:cNvPr>
          <p:cNvPicPr>
            <a:picLocks noChangeAspect="1"/>
          </p:cNvPicPr>
          <p:nvPr/>
        </p:nvPicPr>
        <p:blipFill rotWithShape="1">
          <a:blip r:embed="rId2" cstate="print">
            <a:grayscl/>
            <a:alphaModFix amt="49000"/>
            <a:extLst>
              <a:ext uri="{28A0092B-C50C-407E-A947-70E740481C1C}">
                <a14:useLocalDpi xmlns:a14="http://schemas.microsoft.com/office/drawing/2010/main"/>
              </a:ext>
            </a:extLst>
          </a:blip>
          <a:srcRect/>
          <a:stretch/>
        </p:blipFill>
        <p:spPr>
          <a:xfrm>
            <a:off x="17213" y="0"/>
            <a:ext cx="24369962" cy="13716000"/>
          </a:xfrm>
          <a:prstGeom prst="rect">
            <a:avLst/>
          </a:prstGeom>
        </p:spPr>
      </p:pic>
      <p:pic>
        <p:nvPicPr>
          <p:cNvPr id="102" name="Picture 101">
            <a:extLst>
              <a:ext uri="{FF2B5EF4-FFF2-40B4-BE49-F238E27FC236}">
                <a16:creationId xmlns:a16="http://schemas.microsoft.com/office/drawing/2014/main" id="{D99EEB4F-6933-455C-95A1-331E744B31C1}"/>
              </a:ext>
            </a:extLst>
          </p:cNvPr>
          <p:cNvPicPr>
            <a:picLocks noChangeAspect="1"/>
          </p:cNvPicPr>
          <p:nvPr/>
        </p:nvPicPr>
        <p:blipFill rotWithShape="1">
          <a:blip r:embed="rId2" cstate="print">
            <a:grayscl/>
            <a:alphaModFix amt="49000"/>
            <a:extLst>
              <a:ext uri="{28A0092B-C50C-407E-A947-70E740481C1C}">
                <a14:useLocalDpi xmlns:a14="http://schemas.microsoft.com/office/drawing/2010/main"/>
              </a:ext>
            </a:extLst>
          </a:blip>
          <a:srcRect/>
          <a:stretch/>
        </p:blipFill>
        <p:spPr>
          <a:xfrm>
            <a:off x="1588" y="0"/>
            <a:ext cx="24369962" cy="13716000"/>
          </a:xfrm>
          <a:prstGeom prst="rect">
            <a:avLst/>
          </a:prstGeom>
        </p:spPr>
      </p:pic>
      <p:grpSp>
        <p:nvGrpSpPr>
          <p:cNvPr id="7" name="Group 6">
            <a:extLst>
              <a:ext uri="{FF2B5EF4-FFF2-40B4-BE49-F238E27FC236}">
                <a16:creationId xmlns:a16="http://schemas.microsoft.com/office/drawing/2014/main" id="{D024DB5C-4E05-4F4D-BC63-0B53EE1A4C5A}"/>
              </a:ext>
            </a:extLst>
          </p:cNvPr>
          <p:cNvGrpSpPr/>
          <p:nvPr/>
        </p:nvGrpSpPr>
        <p:grpSpPr>
          <a:xfrm>
            <a:off x="1583" y="0"/>
            <a:ext cx="24384004" cy="208344"/>
            <a:chOff x="-2" y="0"/>
            <a:chExt cx="9815334" cy="138896"/>
          </a:xfrm>
          <a:solidFill>
            <a:schemeClr val="bg1">
              <a:lumMod val="95000"/>
            </a:schemeClr>
          </a:solidFill>
        </p:grpSpPr>
        <p:sp>
          <p:nvSpPr>
            <p:cNvPr id="8" name="Rectangle 7">
              <a:extLst>
                <a:ext uri="{FF2B5EF4-FFF2-40B4-BE49-F238E27FC236}">
                  <a16:creationId xmlns:a16="http://schemas.microsoft.com/office/drawing/2014/main" id="{651D926A-BEEA-4706-ABD5-91D2A49327B6}"/>
                </a:ext>
              </a:extLst>
            </p:cNvPr>
            <p:cNvSpPr/>
            <p:nvPr/>
          </p:nvSpPr>
          <p:spPr>
            <a:xfrm>
              <a:off x="2453833"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9" name="Rectangle 8">
              <a:extLst>
                <a:ext uri="{FF2B5EF4-FFF2-40B4-BE49-F238E27FC236}">
                  <a16:creationId xmlns:a16="http://schemas.microsoft.com/office/drawing/2014/main" id="{CF40A8C9-375C-46C7-A162-7A9E08588C54}"/>
                </a:ext>
              </a:extLst>
            </p:cNvPr>
            <p:cNvSpPr/>
            <p:nvPr/>
          </p:nvSpPr>
          <p:spPr>
            <a:xfrm>
              <a:off x="4907666"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0" name="Rectangle 9">
              <a:extLst>
                <a:ext uri="{FF2B5EF4-FFF2-40B4-BE49-F238E27FC236}">
                  <a16:creationId xmlns:a16="http://schemas.microsoft.com/office/drawing/2014/main" id="{8DC8406B-6FD6-45E6-ABE6-E1944CB4A0C4}"/>
                </a:ext>
              </a:extLst>
            </p:cNvPr>
            <p:cNvSpPr/>
            <p:nvPr/>
          </p:nvSpPr>
          <p:spPr>
            <a:xfrm>
              <a:off x="7361499"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1" name="Rectangle 10">
              <a:extLst>
                <a:ext uri="{FF2B5EF4-FFF2-40B4-BE49-F238E27FC236}">
                  <a16:creationId xmlns:a16="http://schemas.microsoft.com/office/drawing/2014/main" id="{C1EEF957-D8F7-444E-836C-19021D7D78E8}"/>
                </a:ext>
              </a:extLst>
            </p:cNvPr>
            <p:cNvSpPr/>
            <p:nvPr/>
          </p:nvSpPr>
          <p:spPr>
            <a:xfrm>
              <a:off x="-2" y="0"/>
              <a:ext cx="3680750" cy="138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grpSp>
      <p:sp>
        <p:nvSpPr>
          <p:cNvPr id="12" name="Title 14">
            <a:extLst>
              <a:ext uri="{FF2B5EF4-FFF2-40B4-BE49-F238E27FC236}">
                <a16:creationId xmlns:a16="http://schemas.microsoft.com/office/drawing/2014/main" id="{CF0BD9AA-6469-49E3-829B-F10EC0E87F25}"/>
              </a:ext>
            </a:extLst>
          </p:cNvPr>
          <p:cNvSpPr>
            <a:spLocks noGrp="1"/>
          </p:cNvSpPr>
          <p:nvPr>
            <p:ph type="title"/>
          </p:nvPr>
        </p:nvSpPr>
        <p:spPr>
          <a:xfrm>
            <a:off x="1004887" y="635003"/>
            <a:ext cx="22377400" cy="668198"/>
          </a:xfrm>
        </p:spPr>
        <p:txBody>
          <a:bodyPr/>
          <a:lstStyle/>
          <a:p>
            <a:r>
              <a:rPr lang="en-US" sz="4200">
                <a:solidFill>
                  <a:schemeClr val="bg1"/>
                </a:solidFill>
              </a:rPr>
              <a:t>Deep functional expertise and strategic design capabilities for diverse </a:t>
            </a:r>
            <a:r>
              <a:rPr lang="en-US" sz="4200" b="1">
                <a:solidFill>
                  <a:schemeClr val="accent1"/>
                </a:solidFill>
              </a:rPr>
              <a:t>Blockchain Platform </a:t>
            </a:r>
            <a:r>
              <a:rPr lang="en-US" sz="4200">
                <a:solidFill>
                  <a:schemeClr val="bg1"/>
                </a:solidFill>
              </a:rPr>
              <a:t>offerings</a:t>
            </a:r>
            <a:endParaRPr lang="en-US" sz="4200" noProof="0">
              <a:solidFill>
                <a:schemeClr val="bg1"/>
              </a:solidFill>
            </a:endParaRPr>
          </a:p>
        </p:txBody>
      </p:sp>
      <p:grpSp>
        <p:nvGrpSpPr>
          <p:cNvPr id="14" name="Group 819">
            <a:extLst>
              <a:ext uri="{FF2B5EF4-FFF2-40B4-BE49-F238E27FC236}">
                <a16:creationId xmlns:a16="http://schemas.microsoft.com/office/drawing/2014/main" id="{7C28B1AD-9B4B-45B2-A409-601545E53575}"/>
              </a:ext>
            </a:extLst>
          </p:cNvPr>
          <p:cNvGrpSpPr/>
          <p:nvPr/>
        </p:nvGrpSpPr>
        <p:grpSpPr>
          <a:xfrm>
            <a:off x="2745378" y="3509520"/>
            <a:ext cx="6779951" cy="7434146"/>
            <a:chOff x="-2" y="-2"/>
            <a:chExt cx="3870544" cy="4244012"/>
          </a:xfrm>
        </p:grpSpPr>
        <p:grpSp>
          <p:nvGrpSpPr>
            <p:cNvPr id="15" name="Group 815">
              <a:extLst>
                <a:ext uri="{FF2B5EF4-FFF2-40B4-BE49-F238E27FC236}">
                  <a16:creationId xmlns:a16="http://schemas.microsoft.com/office/drawing/2014/main" id="{2949E7CD-1263-4DE2-8BBA-90F59B4F10C0}"/>
                </a:ext>
              </a:extLst>
            </p:cNvPr>
            <p:cNvGrpSpPr/>
            <p:nvPr/>
          </p:nvGrpSpPr>
          <p:grpSpPr>
            <a:xfrm>
              <a:off x="-2" y="-2"/>
              <a:ext cx="3870544" cy="4244012"/>
              <a:chOff x="-1" y="-1"/>
              <a:chExt cx="3870542" cy="4244011"/>
            </a:xfrm>
          </p:grpSpPr>
          <p:sp>
            <p:nvSpPr>
              <p:cNvPr id="19" name="Shape 808">
                <a:extLst>
                  <a:ext uri="{FF2B5EF4-FFF2-40B4-BE49-F238E27FC236}">
                    <a16:creationId xmlns:a16="http://schemas.microsoft.com/office/drawing/2014/main" id="{295D5F5B-B50C-4E7F-8FEE-50B5FA9CEA19}"/>
                  </a:ext>
                </a:extLst>
              </p:cNvPr>
              <p:cNvSpPr/>
              <p:nvPr/>
            </p:nvSpPr>
            <p:spPr>
              <a:xfrm>
                <a:off x="-1" y="-1"/>
                <a:ext cx="2501821" cy="2517645"/>
              </a:xfrm>
              <a:prstGeom prst="ellipse">
                <a:avLst/>
              </a:prstGeom>
              <a:noFill/>
              <a:ln w="88900" cap="flat">
                <a:solidFill>
                  <a:schemeClr val="accent1"/>
                </a:solidFill>
                <a:prstDash val="solid"/>
                <a:miter lim="800000"/>
              </a:ln>
              <a:effectLst/>
            </p:spPr>
            <p:txBody>
              <a:bodyPr wrap="square" lIns="91438" tIns="91438" rIns="91438" bIns="91438" numCol="1" anchor="ctr">
                <a:noAutofit/>
              </a:bodyPr>
              <a:lstStyle/>
              <a:p>
                <a:pPr algn="ctr" defTabSz="1828800">
                  <a:defRPr sz="2400">
                    <a:solidFill>
                      <a:srgbClr val="FFFFFF"/>
                    </a:solidFill>
                  </a:defRPr>
                </a:pPr>
                <a:endParaRPr sz="4800">
                  <a:solidFill>
                    <a:prstClr val="white"/>
                  </a:solidFill>
                  <a:latin typeface="Open Sans"/>
                </a:endParaRPr>
              </a:p>
            </p:txBody>
          </p:sp>
          <p:sp>
            <p:nvSpPr>
              <p:cNvPr id="20" name="Shape 809">
                <a:extLst>
                  <a:ext uri="{FF2B5EF4-FFF2-40B4-BE49-F238E27FC236}">
                    <a16:creationId xmlns:a16="http://schemas.microsoft.com/office/drawing/2014/main" id="{E73CBB7A-D949-40F0-8E28-AC51DB82EC52}"/>
                  </a:ext>
                </a:extLst>
              </p:cNvPr>
              <p:cNvSpPr/>
              <p:nvPr/>
            </p:nvSpPr>
            <p:spPr>
              <a:xfrm>
                <a:off x="1368721" y="692700"/>
                <a:ext cx="2501820" cy="2517645"/>
              </a:xfrm>
              <a:prstGeom prst="ellipse">
                <a:avLst/>
              </a:prstGeom>
              <a:noFill/>
              <a:ln w="88900" cap="flat">
                <a:solidFill>
                  <a:schemeClr val="accent3"/>
                </a:solidFill>
                <a:prstDash val="solid"/>
                <a:miter lim="800000"/>
              </a:ln>
              <a:effectLst/>
            </p:spPr>
            <p:txBody>
              <a:bodyPr wrap="square" lIns="91438" tIns="91438" rIns="91438" bIns="91438" numCol="1" anchor="ctr">
                <a:noAutofit/>
              </a:bodyPr>
              <a:lstStyle/>
              <a:p>
                <a:pPr algn="ctr" defTabSz="1828800">
                  <a:defRPr sz="2400">
                    <a:solidFill>
                      <a:srgbClr val="FFFFFF"/>
                    </a:solidFill>
                  </a:defRPr>
                </a:pPr>
                <a:endParaRPr sz="4800">
                  <a:solidFill>
                    <a:prstClr val="white"/>
                  </a:solidFill>
                  <a:latin typeface="Open Sans"/>
                </a:endParaRPr>
              </a:p>
            </p:txBody>
          </p:sp>
          <p:sp>
            <p:nvSpPr>
              <p:cNvPr id="21" name="Shape 810">
                <a:extLst>
                  <a:ext uri="{FF2B5EF4-FFF2-40B4-BE49-F238E27FC236}">
                    <a16:creationId xmlns:a16="http://schemas.microsoft.com/office/drawing/2014/main" id="{28109104-390E-4123-814A-CF047B3F8370}"/>
                  </a:ext>
                </a:extLst>
              </p:cNvPr>
              <p:cNvSpPr/>
              <p:nvPr/>
            </p:nvSpPr>
            <p:spPr>
              <a:xfrm>
                <a:off x="-1" y="1726365"/>
                <a:ext cx="2501821" cy="2517645"/>
              </a:xfrm>
              <a:prstGeom prst="ellipse">
                <a:avLst/>
              </a:prstGeom>
              <a:noFill/>
              <a:ln w="88900" cap="flat">
                <a:solidFill>
                  <a:schemeClr val="accent2"/>
                </a:solidFill>
                <a:prstDash val="solid"/>
                <a:miter lim="800000"/>
              </a:ln>
              <a:effectLst/>
            </p:spPr>
            <p:txBody>
              <a:bodyPr wrap="square" lIns="91438" tIns="91438" rIns="91438" bIns="91438" numCol="1" anchor="ctr">
                <a:noAutofit/>
              </a:bodyPr>
              <a:lstStyle/>
              <a:p>
                <a:pPr algn="ctr" defTabSz="1828800">
                  <a:defRPr sz="2400">
                    <a:solidFill>
                      <a:srgbClr val="FFFFFF"/>
                    </a:solidFill>
                  </a:defRPr>
                </a:pPr>
                <a:endParaRPr sz="4800">
                  <a:solidFill>
                    <a:prstClr val="white"/>
                  </a:solidFill>
                  <a:latin typeface="Open Sans"/>
                </a:endParaRPr>
              </a:p>
            </p:txBody>
          </p:sp>
          <p:sp>
            <p:nvSpPr>
              <p:cNvPr id="22" name="Shape 811">
                <a:extLst>
                  <a:ext uri="{FF2B5EF4-FFF2-40B4-BE49-F238E27FC236}">
                    <a16:creationId xmlns:a16="http://schemas.microsoft.com/office/drawing/2014/main" id="{430848FC-3C03-44BC-B981-2D8C142098C0}"/>
                  </a:ext>
                </a:extLst>
              </p:cNvPr>
              <p:cNvSpPr/>
              <p:nvPr/>
            </p:nvSpPr>
            <p:spPr>
              <a:xfrm>
                <a:off x="44782" y="108529"/>
                <a:ext cx="2432305" cy="2355449"/>
              </a:xfrm>
              <a:prstGeom prst="ellipse">
                <a:avLst/>
              </a:prstGeom>
              <a:solidFill>
                <a:schemeClr val="tx1">
                  <a:alpha val="81000"/>
                </a:schemeClr>
              </a:solidFill>
              <a:ln w="12700" cap="flat">
                <a:noFill/>
                <a:miter lim="400000"/>
              </a:ln>
              <a:effectLst/>
            </p:spPr>
            <p:txBody>
              <a:bodyPr wrap="square" lIns="91438" tIns="91438" rIns="91438" bIns="91438" numCol="1" anchor="ctr">
                <a:noAutofit/>
              </a:bodyPr>
              <a:lstStyle/>
              <a:p>
                <a:pPr algn="ctr" defTabSz="1828800">
                  <a:defRPr sz="2400">
                    <a:solidFill>
                      <a:srgbClr val="FFFFFF"/>
                    </a:solidFill>
                  </a:defRPr>
                </a:pPr>
                <a:endParaRPr sz="4800">
                  <a:solidFill>
                    <a:prstClr val="white"/>
                  </a:solidFill>
                  <a:latin typeface="Open Sans"/>
                </a:endParaRPr>
              </a:p>
            </p:txBody>
          </p:sp>
          <p:sp>
            <p:nvSpPr>
              <p:cNvPr id="23" name="Shape 812">
                <a:extLst>
                  <a:ext uri="{FF2B5EF4-FFF2-40B4-BE49-F238E27FC236}">
                    <a16:creationId xmlns:a16="http://schemas.microsoft.com/office/drawing/2014/main" id="{4E6FCC89-6BDA-45C6-B733-19D14564F94E}"/>
                  </a:ext>
                </a:extLst>
              </p:cNvPr>
              <p:cNvSpPr/>
              <p:nvPr/>
            </p:nvSpPr>
            <p:spPr>
              <a:xfrm>
                <a:off x="1448625" y="738420"/>
                <a:ext cx="2352401" cy="2432305"/>
              </a:xfrm>
              <a:prstGeom prst="ellipse">
                <a:avLst/>
              </a:prstGeom>
              <a:solidFill>
                <a:schemeClr val="tx1">
                  <a:alpha val="81000"/>
                </a:schemeClr>
              </a:solidFill>
              <a:ln w="12700" cap="flat">
                <a:noFill/>
                <a:miter lim="400000"/>
              </a:ln>
              <a:effectLst/>
            </p:spPr>
            <p:txBody>
              <a:bodyPr wrap="square" lIns="91438" tIns="91438" rIns="91438" bIns="91438" numCol="1" anchor="ctr">
                <a:noAutofit/>
              </a:bodyPr>
              <a:lstStyle/>
              <a:p>
                <a:pPr algn="ctr" defTabSz="1828800">
                  <a:defRPr sz="2400">
                    <a:solidFill>
                      <a:srgbClr val="FFFFFF"/>
                    </a:solidFill>
                  </a:defRPr>
                </a:pPr>
                <a:endParaRPr sz="4800">
                  <a:solidFill>
                    <a:prstClr val="white"/>
                  </a:solidFill>
                  <a:latin typeface="Open Sans"/>
                </a:endParaRPr>
              </a:p>
            </p:txBody>
          </p:sp>
          <p:sp>
            <p:nvSpPr>
              <p:cNvPr id="24" name="Shape 813">
                <a:extLst>
                  <a:ext uri="{FF2B5EF4-FFF2-40B4-BE49-F238E27FC236}">
                    <a16:creationId xmlns:a16="http://schemas.microsoft.com/office/drawing/2014/main" id="{73272ACF-C50A-41A3-B282-0FA8E78C60F4}"/>
                  </a:ext>
                </a:extLst>
              </p:cNvPr>
              <p:cNvSpPr/>
              <p:nvPr/>
            </p:nvSpPr>
            <p:spPr>
              <a:xfrm>
                <a:off x="44782" y="1799114"/>
                <a:ext cx="2414955" cy="2352608"/>
              </a:xfrm>
              <a:prstGeom prst="ellipse">
                <a:avLst/>
              </a:prstGeom>
              <a:solidFill>
                <a:schemeClr val="tx1">
                  <a:alpha val="81000"/>
                </a:schemeClr>
              </a:solidFill>
              <a:ln w="12700" cap="flat">
                <a:noFill/>
                <a:miter lim="400000"/>
              </a:ln>
              <a:effectLst/>
            </p:spPr>
            <p:txBody>
              <a:bodyPr wrap="square" lIns="91438" tIns="91438" rIns="91438" bIns="91438" numCol="1" anchor="ctr">
                <a:noAutofit/>
              </a:bodyPr>
              <a:lstStyle/>
              <a:p>
                <a:pPr algn="ctr" defTabSz="1828800">
                  <a:defRPr sz="2400">
                    <a:solidFill>
                      <a:srgbClr val="FFFFFF"/>
                    </a:solidFill>
                  </a:defRPr>
                </a:pPr>
                <a:endParaRPr sz="4800">
                  <a:solidFill>
                    <a:prstClr val="white"/>
                  </a:solidFill>
                  <a:latin typeface="Open Sans"/>
                </a:endParaRPr>
              </a:p>
            </p:txBody>
          </p:sp>
          <p:sp>
            <p:nvSpPr>
              <p:cNvPr id="25" name="Shape 814">
                <a:extLst>
                  <a:ext uri="{FF2B5EF4-FFF2-40B4-BE49-F238E27FC236}">
                    <a16:creationId xmlns:a16="http://schemas.microsoft.com/office/drawing/2014/main" id="{9501EE9D-24EF-4D4C-8345-ACAB94C6D887}"/>
                  </a:ext>
                </a:extLst>
              </p:cNvPr>
              <p:cNvSpPr/>
              <p:nvPr/>
            </p:nvSpPr>
            <p:spPr>
              <a:xfrm rot="218945">
                <a:off x="1368190" y="1710988"/>
                <a:ext cx="755424" cy="7846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72" y="997"/>
                    </a:lnTo>
                    <a:cubicBezTo>
                      <a:pt x="6326" y="2384"/>
                      <a:pt x="9662" y="3983"/>
                      <a:pt x="12861" y="5778"/>
                    </a:cubicBezTo>
                    <a:lnTo>
                      <a:pt x="21600" y="11452"/>
                    </a:lnTo>
                    <a:lnTo>
                      <a:pt x="21562" y="11485"/>
                    </a:lnTo>
                    <a:cubicBezTo>
                      <a:pt x="17570" y="14611"/>
                      <a:pt x="13257" y="17380"/>
                      <a:pt x="8677" y="19741"/>
                    </a:cubicBezTo>
                    <a:lnTo>
                      <a:pt x="4611" y="21600"/>
                    </a:lnTo>
                    <a:lnTo>
                      <a:pt x="2067" y="13999"/>
                    </a:lnTo>
                    <a:cubicBezTo>
                      <a:pt x="1202" y="10634"/>
                      <a:pt x="572" y="7182"/>
                      <a:pt x="195" y="3660"/>
                    </a:cubicBezTo>
                    <a:close/>
                  </a:path>
                </a:pathLst>
              </a:custGeom>
              <a:solidFill>
                <a:schemeClr val="tx1">
                  <a:lumMod val="65000"/>
                  <a:lumOff val="35000"/>
                </a:schemeClr>
              </a:solidFill>
              <a:ln w="12700" cap="flat">
                <a:noFill/>
                <a:miter lim="400000"/>
              </a:ln>
              <a:effectLst/>
            </p:spPr>
            <p:txBody>
              <a:bodyPr wrap="square" lIns="91438" tIns="91438" rIns="91438" bIns="91438" numCol="1" anchor="ctr">
                <a:noAutofit/>
              </a:bodyPr>
              <a:lstStyle/>
              <a:p>
                <a:pPr algn="ctr" defTabSz="1828800">
                  <a:defRPr sz="2400">
                    <a:solidFill>
                      <a:srgbClr val="FFFFFF"/>
                    </a:solidFill>
                  </a:defRPr>
                </a:pPr>
                <a:endParaRPr sz="4800">
                  <a:solidFill>
                    <a:prstClr val="white"/>
                  </a:solidFill>
                  <a:latin typeface="Open Sans"/>
                </a:endParaRPr>
              </a:p>
            </p:txBody>
          </p:sp>
        </p:grpSp>
        <p:sp>
          <p:nvSpPr>
            <p:cNvPr id="16" name="Shape 816">
              <a:extLst>
                <a:ext uri="{FF2B5EF4-FFF2-40B4-BE49-F238E27FC236}">
                  <a16:creationId xmlns:a16="http://schemas.microsoft.com/office/drawing/2014/main" id="{4E2FCC0E-990E-4634-B363-F3A8307886A7}"/>
                </a:ext>
              </a:extLst>
            </p:cNvPr>
            <p:cNvSpPr/>
            <p:nvPr/>
          </p:nvSpPr>
          <p:spPr>
            <a:xfrm>
              <a:off x="480929" y="2961789"/>
              <a:ext cx="1500506" cy="4919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b="1" spc="-30"/>
              </a:lvl1pPr>
            </a:lstStyle>
            <a:p>
              <a:pPr defTabSz="1828800">
                <a:defRPr/>
              </a:pPr>
              <a:r>
                <a:rPr lang="en-US" sz="2800" spc="-60">
                  <a:solidFill>
                    <a:prstClr val="white"/>
                  </a:solidFill>
                  <a:latin typeface="Open Sans"/>
                </a:rPr>
                <a:t>Tooling &amp; Middleware</a:t>
              </a:r>
              <a:endParaRPr sz="2800" spc="-60">
                <a:solidFill>
                  <a:prstClr val="white"/>
                </a:solidFill>
                <a:latin typeface="Open Sans"/>
              </a:endParaRPr>
            </a:p>
          </p:txBody>
        </p:sp>
        <p:sp>
          <p:nvSpPr>
            <p:cNvPr id="17" name="Shape 817">
              <a:extLst>
                <a:ext uri="{FF2B5EF4-FFF2-40B4-BE49-F238E27FC236}">
                  <a16:creationId xmlns:a16="http://schemas.microsoft.com/office/drawing/2014/main" id="{1ED75026-11FB-40A2-9688-0ADC8AA437CC}"/>
                </a:ext>
              </a:extLst>
            </p:cNvPr>
            <p:cNvSpPr/>
            <p:nvPr/>
          </p:nvSpPr>
          <p:spPr>
            <a:xfrm>
              <a:off x="379791" y="774723"/>
              <a:ext cx="1769291" cy="4919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b="1" spc="-30"/>
              </a:lvl1pPr>
            </a:lstStyle>
            <a:p>
              <a:pPr defTabSz="1828800">
                <a:defRPr/>
              </a:pPr>
              <a:r>
                <a:rPr lang="en-US" sz="2800" spc="-60">
                  <a:solidFill>
                    <a:prstClr val="white"/>
                  </a:solidFill>
                  <a:latin typeface="Open Sans"/>
                </a:rPr>
                <a:t>Blockchain-as-a-Service</a:t>
              </a:r>
              <a:endParaRPr sz="2800" spc="-60">
                <a:solidFill>
                  <a:prstClr val="white"/>
                </a:solidFill>
                <a:latin typeface="Open Sans"/>
              </a:endParaRPr>
            </a:p>
          </p:txBody>
        </p:sp>
        <p:sp>
          <p:nvSpPr>
            <p:cNvPr id="18" name="Shape 818">
              <a:extLst>
                <a:ext uri="{FF2B5EF4-FFF2-40B4-BE49-F238E27FC236}">
                  <a16:creationId xmlns:a16="http://schemas.microsoft.com/office/drawing/2014/main" id="{EBCCF65B-81FC-49EF-BAE4-E21CD83DC28A}"/>
                </a:ext>
              </a:extLst>
            </p:cNvPr>
            <p:cNvSpPr/>
            <p:nvPr/>
          </p:nvSpPr>
          <p:spPr>
            <a:xfrm>
              <a:off x="1980412" y="1669520"/>
              <a:ext cx="1585316" cy="2459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b="1" spc="-30"/>
              </a:lvl1pPr>
            </a:lstStyle>
            <a:p>
              <a:pPr defTabSz="1828800">
                <a:defRPr/>
              </a:pPr>
              <a:r>
                <a:rPr lang="en-US" sz="2800" spc="-60">
                  <a:solidFill>
                    <a:prstClr val="white"/>
                  </a:solidFill>
                  <a:latin typeface="Open Sans"/>
                </a:rPr>
                <a:t>Smart Contracts</a:t>
              </a:r>
              <a:endParaRPr sz="2800" spc="-60">
                <a:solidFill>
                  <a:prstClr val="white"/>
                </a:solidFill>
                <a:latin typeface="Open Sans"/>
              </a:endParaRPr>
            </a:p>
          </p:txBody>
        </p:sp>
      </p:grpSp>
      <p:grpSp>
        <p:nvGrpSpPr>
          <p:cNvPr id="26" name="Group 822">
            <a:extLst>
              <a:ext uri="{FF2B5EF4-FFF2-40B4-BE49-F238E27FC236}">
                <a16:creationId xmlns:a16="http://schemas.microsoft.com/office/drawing/2014/main" id="{43D341F4-605D-4016-B25B-B3056D53787A}"/>
              </a:ext>
            </a:extLst>
          </p:cNvPr>
          <p:cNvGrpSpPr/>
          <p:nvPr/>
        </p:nvGrpSpPr>
        <p:grpSpPr>
          <a:xfrm>
            <a:off x="5605156" y="3520118"/>
            <a:ext cx="5599749" cy="3606297"/>
            <a:chOff x="0" y="186904"/>
            <a:chExt cx="2799873" cy="1803147"/>
          </a:xfrm>
        </p:grpSpPr>
        <p:sp>
          <p:nvSpPr>
            <p:cNvPr id="27" name="Shape 820">
              <a:extLst>
                <a:ext uri="{FF2B5EF4-FFF2-40B4-BE49-F238E27FC236}">
                  <a16:creationId xmlns:a16="http://schemas.microsoft.com/office/drawing/2014/main" id="{97B16282-1C91-4B73-A35B-BF4A37DB0C46}"/>
                </a:ext>
              </a:extLst>
            </p:cNvPr>
            <p:cNvSpPr/>
            <p:nvPr/>
          </p:nvSpPr>
          <p:spPr>
            <a:xfrm>
              <a:off x="0" y="186904"/>
              <a:ext cx="853863" cy="18031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289"/>
                  </a:lnTo>
                  <a:moveTo>
                    <a:pt x="21600" y="992"/>
                  </a:moveTo>
                  <a:lnTo>
                    <a:pt x="18371" y="992"/>
                  </a:lnTo>
                  <a:lnTo>
                    <a:pt x="0" y="21600"/>
                  </a:lnTo>
                </a:path>
              </a:pathLst>
            </a:custGeom>
            <a:noFill/>
            <a:ln w="12700" cap="flat">
              <a:solidFill>
                <a:srgbClr val="808080"/>
              </a:solidFill>
              <a:prstDash val="solid"/>
              <a:miter lim="800000"/>
            </a:ln>
            <a:effectLst/>
          </p:spPr>
          <p:txBody>
            <a:bodyPr wrap="square" lIns="91438" tIns="91438" rIns="91438" bIns="91438" numCol="1" anchor="ctr">
              <a:noAutofit/>
            </a:bodyPr>
            <a:lstStyle/>
            <a:p>
              <a:pPr defTabSz="1828800">
                <a:defRPr sz="1400">
                  <a:solidFill>
                    <a:srgbClr val="808080"/>
                  </a:solidFill>
                </a:defRPr>
              </a:pPr>
              <a:endParaRPr sz="2800">
                <a:solidFill>
                  <a:prstClr val="white"/>
                </a:solidFill>
                <a:latin typeface="Open Sans"/>
              </a:endParaRPr>
            </a:p>
          </p:txBody>
        </p:sp>
        <p:sp>
          <p:nvSpPr>
            <p:cNvPr id="28" name="Shape 821">
              <a:extLst>
                <a:ext uri="{FF2B5EF4-FFF2-40B4-BE49-F238E27FC236}">
                  <a16:creationId xmlns:a16="http://schemas.microsoft.com/office/drawing/2014/main" id="{FCBC4931-6588-49E3-B6DA-7D54392D8B78}"/>
                </a:ext>
              </a:extLst>
            </p:cNvPr>
            <p:cNvSpPr/>
            <p:nvPr/>
          </p:nvSpPr>
          <p:spPr>
            <a:xfrm>
              <a:off x="890261" y="235352"/>
              <a:ext cx="1909612"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38" tIns="91438" rIns="91438" bIns="91438" numCol="1" anchor="ctr">
              <a:spAutoFit/>
            </a:bodyPr>
            <a:lstStyle>
              <a:lvl1pPr>
                <a:defRPr sz="1400">
                  <a:solidFill>
                    <a:srgbClr val="808080"/>
                  </a:solidFill>
                </a:defRPr>
              </a:lvl1pPr>
            </a:lstStyle>
            <a:p>
              <a:pPr defTabSz="1828800">
                <a:defRPr/>
              </a:pPr>
              <a:r>
                <a:rPr lang="en-US" sz="2800">
                  <a:solidFill>
                    <a:prstClr val="white"/>
                  </a:solidFill>
                  <a:latin typeface="Open Sans"/>
                </a:rPr>
                <a:t>Blockchain Platforms</a:t>
              </a:r>
              <a:endParaRPr sz="2800">
                <a:solidFill>
                  <a:prstClr val="white"/>
                </a:solidFill>
                <a:latin typeface="Open Sans"/>
              </a:endParaRPr>
            </a:p>
          </p:txBody>
        </p:sp>
      </p:grpSp>
      <p:sp>
        <p:nvSpPr>
          <p:cNvPr id="29" name="Rectangle 28">
            <a:extLst>
              <a:ext uri="{FF2B5EF4-FFF2-40B4-BE49-F238E27FC236}">
                <a16:creationId xmlns:a16="http://schemas.microsoft.com/office/drawing/2014/main" id="{4F7FE794-BE7D-4D25-B84E-18DF2331FE7B}"/>
              </a:ext>
            </a:extLst>
          </p:cNvPr>
          <p:cNvSpPr/>
          <p:nvPr/>
        </p:nvSpPr>
        <p:spPr>
          <a:xfrm>
            <a:off x="11880526" y="3266713"/>
            <a:ext cx="11877702" cy="2092881"/>
          </a:xfrm>
          <a:prstGeom prst="rect">
            <a:avLst/>
          </a:prstGeom>
        </p:spPr>
        <p:txBody>
          <a:bodyPr wrap="square">
            <a:spAutoFit/>
          </a:bodyPr>
          <a:lstStyle/>
          <a:p>
            <a:pPr defTabSz="1828800" fontAlgn="base">
              <a:lnSpc>
                <a:spcPts val="3600"/>
              </a:lnSpc>
              <a:spcBef>
                <a:spcPts val="1200"/>
              </a:spcBef>
              <a:spcAft>
                <a:spcPts val="1200"/>
              </a:spcAft>
              <a:defRPr/>
            </a:pPr>
            <a:r>
              <a:rPr lang="en-US" sz="3200">
                <a:solidFill>
                  <a:prstClr val="white"/>
                </a:solidFill>
                <a:latin typeface="Calibri (headings)"/>
              </a:rPr>
              <a:t>Create backend software solutions for </a:t>
            </a:r>
            <a:r>
              <a:rPr lang="en-US" sz="3200" b="1">
                <a:solidFill>
                  <a:srgbClr val="86BC25"/>
                </a:solidFill>
                <a:latin typeface="Calibri (headings)"/>
              </a:rPr>
              <a:t>plug and play capabilities</a:t>
            </a:r>
          </a:p>
          <a:p>
            <a:pPr defTabSz="1828800" fontAlgn="base">
              <a:lnSpc>
                <a:spcPts val="3600"/>
              </a:lnSpc>
              <a:spcBef>
                <a:spcPts val="1200"/>
              </a:spcBef>
              <a:spcAft>
                <a:spcPts val="1200"/>
              </a:spcAft>
              <a:defRPr/>
            </a:pPr>
            <a:r>
              <a:rPr lang="en-US" sz="3200">
                <a:solidFill>
                  <a:prstClr val="white"/>
                </a:solidFill>
                <a:latin typeface="Calibri (headings)"/>
              </a:rPr>
              <a:t>Innovate</a:t>
            </a:r>
            <a:r>
              <a:rPr lang="en-US" sz="3200" b="1">
                <a:solidFill>
                  <a:prstClr val="white"/>
                </a:solidFill>
                <a:latin typeface="Calibri (headings)"/>
              </a:rPr>
              <a:t> </a:t>
            </a:r>
            <a:r>
              <a:rPr lang="en-US" sz="3200" b="1">
                <a:solidFill>
                  <a:srgbClr val="86BC25"/>
                </a:solidFill>
                <a:latin typeface="Calibri (headings)"/>
              </a:rPr>
              <a:t>products and offerings </a:t>
            </a:r>
            <a:r>
              <a:rPr lang="en-US" sz="3200">
                <a:solidFill>
                  <a:prstClr val="white"/>
                </a:solidFill>
                <a:latin typeface="Calibri (headings)"/>
              </a:rPr>
              <a:t>with regularity</a:t>
            </a:r>
          </a:p>
          <a:p>
            <a:pPr defTabSz="1828800" fontAlgn="base">
              <a:lnSpc>
                <a:spcPts val="3600"/>
              </a:lnSpc>
              <a:spcBef>
                <a:spcPts val="1200"/>
              </a:spcBef>
              <a:spcAft>
                <a:spcPts val="1200"/>
              </a:spcAft>
              <a:defRPr/>
            </a:pPr>
            <a:r>
              <a:rPr lang="en-US" sz="3200">
                <a:solidFill>
                  <a:prstClr val="white"/>
                </a:solidFill>
                <a:latin typeface="Calibri (headings)"/>
              </a:rPr>
              <a:t>Drive </a:t>
            </a:r>
            <a:r>
              <a:rPr lang="en-US" sz="3200" b="1">
                <a:solidFill>
                  <a:srgbClr val="86BC25"/>
                </a:solidFill>
                <a:latin typeface="Calibri (headings)"/>
              </a:rPr>
              <a:t>GTM enablement </a:t>
            </a:r>
            <a:r>
              <a:rPr lang="en-US" sz="3200">
                <a:solidFill>
                  <a:prstClr val="white"/>
                </a:solidFill>
                <a:latin typeface="Calibri (headings)"/>
              </a:rPr>
              <a:t>for core blockchain and digital asset offerings</a:t>
            </a:r>
          </a:p>
        </p:txBody>
      </p:sp>
      <p:sp>
        <p:nvSpPr>
          <p:cNvPr id="30" name="Rectangle 29">
            <a:extLst>
              <a:ext uri="{FF2B5EF4-FFF2-40B4-BE49-F238E27FC236}">
                <a16:creationId xmlns:a16="http://schemas.microsoft.com/office/drawing/2014/main" id="{14AB9CF3-A6F8-488F-A752-2CA7C9F1CB3E}"/>
              </a:ext>
            </a:extLst>
          </p:cNvPr>
          <p:cNvSpPr/>
          <p:nvPr/>
        </p:nvSpPr>
        <p:spPr>
          <a:xfrm>
            <a:off x="11880527" y="6546379"/>
            <a:ext cx="10963136" cy="1785104"/>
          </a:xfrm>
          <a:prstGeom prst="rect">
            <a:avLst/>
          </a:prstGeom>
        </p:spPr>
        <p:txBody>
          <a:bodyPr wrap="square">
            <a:spAutoFit/>
          </a:bodyPr>
          <a:lstStyle/>
          <a:p>
            <a:pPr defTabSz="1828800" fontAlgn="base">
              <a:lnSpc>
                <a:spcPts val="3600"/>
              </a:lnSpc>
              <a:spcBef>
                <a:spcPts val="1200"/>
              </a:spcBef>
              <a:spcAft>
                <a:spcPts val="1200"/>
              </a:spcAft>
              <a:defRPr/>
            </a:pPr>
            <a:r>
              <a:rPr lang="en-US" sz="3200">
                <a:solidFill>
                  <a:prstClr val="white"/>
                </a:solidFill>
                <a:latin typeface="Calibri (headings)"/>
              </a:rPr>
              <a:t>Rapidly react to </a:t>
            </a:r>
            <a:r>
              <a:rPr lang="en-US" sz="3200" b="1">
                <a:solidFill>
                  <a:srgbClr val="86BC25"/>
                </a:solidFill>
                <a:latin typeface="Calibri (headings)"/>
              </a:rPr>
              <a:t>emerging regulatory requirements</a:t>
            </a:r>
          </a:p>
          <a:p>
            <a:pPr defTabSz="1828800" fontAlgn="base">
              <a:lnSpc>
                <a:spcPts val="3600"/>
              </a:lnSpc>
              <a:spcBef>
                <a:spcPts val="1200"/>
              </a:spcBef>
              <a:spcAft>
                <a:spcPts val="1200"/>
              </a:spcAft>
              <a:defRPr/>
            </a:pPr>
            <a:r>
              <a:rPr lang="en-US" sz="3200">
                <a:solidFill>
                  <a:prstClr val="white"/>
                </a:solidFill>
                <a:latin typeface="Calibri (headings)"/>
              </a:rPr>
              <a:t>Enable </a:t>
            </a:r>
            <a:r>
              <a:rPr lang="en-US" sz="3200" b="1">
                <a:solidFill>
                  <a:srgbClr val="86BC25"/>
                </a:solidFill>
                <a:latin typeface="Calibri (headings)"/>
              </a:rPr>
              <a:t>flexibility of design and adaptability of platform </a:t>
            </a:r>
            <a:r>
              <a:rPr lang="en-US" sz="3200">
                <a:solidFill>
                  <a:prstClr val="white"/>
                </a:solidFill>
                <a:latin typeface="Calibri (headings)"/>
              </a:rPr>
              <a:t>to meet evolving data privacy, audit, and regulatory needs</a:t>
            </a:r>
          </a:p>
        </p:txBody>
      </p:sp>
      <p:sp>
        <p:nvSpPr>
          <p:cNvPr id="31" name="Rectangle 30">
            <a:extLst>
              <a:ext uri="{FF2B5EF4-FFF2-40B4-BE49-F238E27FC236}">
                <a16:creationId xmlns:a16="http://schemas.microsoft.com/office/drawing/2014/main" id="{6FC497DF-7892-412A-AC01-C987818786C0}"/>
              </a:ext>
            </a:extLst>
          </p:cNvPr>
          <p:cNvSpPr/>
          <p:nvPr/>
        </p:nvSpPr>
        <p:spPr>
          <a:xfrm>
            <a:off x="11880527" y="9844327"/>
            <a:ext cx="10963136" cy="1323439"/>
          </a:xfrm>
          <a:prstGeom prst="rect">
            <a:avLst/>
          </a:prstGeom>
        </p:spPr>
        <p:txBody>
          <a:bodyPr wrap="square">
            <a:spAutoFit/>
          </a:bodyPr>
          <a:lstStyle/>
          <a:p>
            <a:pPr defTabSz="1828800" fontAlgn="base">
              <a:lnSpc>
                <a:spcPts val="3600"/>
              </a:lnSpc>
              <a:spcBef>
                <a:spcPts val="1200"/>
              </a:spcBef>
              <a:spcAft>
                <a:spcPts val="1200"/>
              </a:spcAft>
              <a:defRPr/>
            </a:pPr>
            <a:r>
              <a:rPr lang="en-US" sz="3200">
                <a:solidFill>
                  <a:prstClr val="white"/>
                </a:solidFill>
                <a:latin typeface="Calibri (headings)"/>
              </a:rPr>
              <a:t>Develop software with </a:t>
            </a:r>
            <a:r>
              <a:rPr lang="en-US" sz="3200" b="1">
                <a:solidFill>
                  <a:srgbClr val="86BC25"/>
                </a:solidFill>
                <a:latin typeface="Calibri (headings)"/>
              </a:rPr>
              <a:t>well-defined ROI</a:t>
            </a:r>
            <a:endParaRPr lang="en-US" sz="3200">
              <a:solidFill>
                <a:prstClr val="white"/>
              </a:solidFill>
              <a:latin typeface="Calibri (headings)"/>
            </a:endParaRPr>
          </a:p>
          <a:p>
            <a:pPr defTabSz="1828800" fontAlgn="base">
              <a:lnSpc>
                <a:spcPts val="3600"/>
              </a:lnSpc>
              <a:spcBef>
                <a:spcPts val="1200"/>
              </a:spcBef>
              <a:spcAft>
                <a:spcPts val="1200"/>
              </a:spcAft>
              <a:defRPr/>
            </a:pPr>
            <a:r>
              <a:rPr lang="en-US" sz="3200">
                <a:solidFill>
                  <a:prstClr val="white"/>
                </a:solidFill>
                <a:latin typeface="Calibri (headings)"/>
              </a:rPr>
              <a:t>Provide a </a:t>
            </a:r>
            <a:r>
              <a:rPr lang="en-US" sz="3200" b="1">
                <a:solidFill>
                  <a:srgbClr val="86BC25"/>
                </a:solidFill>
                <a:latin typeface="Calibri (headings)"/>
              </a:rPr>
              <a:t>diverse set of offerings</a:t>
            </a:r>
            <a:endParaRPr lang="en-US" sz="3200" b="1">
              <a:solidFill>
                <a:prstClr val="white"/>
              </a:solidFill>
              <a:latin typeface="Calibri (headings)"/>
            </a:endParaRPr>
          </a:p>
        </p:txBody>
      </p:sp>
      <p:sp>
        <p:nvSpPr>
          <p:cNvPr id="32" name="TextBox 31">
            <a:extLst>
              <a:ext uri="{FF2B5EF4-FFF2-40B4-BE49-F238E27FC236}">
                <a16:creationId xmlns:a16="http://schemas.microsoft.com/office/drawing/2014/main" id="{41924FCA-7402-4411-A5AC-024CA363E711}"/>
              </a:ext>
            </a:extLst>
          </p:cNvPr>
          <p:cNvSpPr txBox="1"/>
          <p:nvPr/>
        </p:nvSpPr>
        <p:spPr>
          <a:xfrm>
            <a:off x="11880527" y="2464125"/>
            <a:ext cx="11122908" cy="646331"/>
          </a:xfrm>
          <a:prstGeom prst="rect">
            <a:avLst/>
          </a:prstGeom>
          <a:noFill/>
        </p:spPr>
        <p:txBody>
          <a:bodyPr wrap="square" rtlCol="0">
            <a:spAutoFit/>
          </a:bodyPr>
          <a:lstStyle/>
          <a:p>
            <a:pPr defTabSz="1828800">
              <a:defRPr/>
            </a:pPr>
            <a:r>
              <a:rPr lang="en-US" b="1" cap="small">
                <a:solidFill>
                  <a:prstClr val="white"/>
                </a:solidFill>
                <a:latin typeface="Calibri (headings)"/>
              </a:rPr>
              <a:t>Develop Strategic Platform design &amp; Go-To Market</a:t>
            </a:r>
          </a:p>
        </p:txBody>
      </p:sp>
      <p:sp>
        <p:nvSpPr>
          <p:cNvPr id="33" name="TextBox 32">
            <a:extLst>
              <a:ext uri="{FF2B5EF4-FFF2-40B4-BE49-F238E27FC236}">
                <a16:creationId xmlns:a16="http://schemas.microsoft.com/office/drawing/2014/main" id="{9CA37F78-DF1E-48E2-9B37-50B7F7E4D0CA}"/>
              </a:ext>
            </a:extLst>
          </p:cNvPr>
          <p:cNvSpPr txBox="1"/>
          <p:nvPr/>
        </p:nvSpPr>
        <p:spPr>
          <a:xfrm>
            <a:off x="11880526" y="5788535"/>
            <a:ext cx="10963134" cy="646331"/>
          </a:xfrm>
          <a:prstGeom prst="rect">
            <a:avLst/>
          </a:prstGeom>
          <a:noFill/>
        </p:spPr>
        <p:txBody>
          <a:bodyPr wrap="square" rtlCol="0">
            <a:spAutoFit/>
          </a:bodyPr>
          <a:lstStyle/>
          <a:p>
            <a:pPr defTabSz="1828800">
              <a:defRPr/>
            </a:pPr>
            <a:r>
              <a:rPr lang="en-US" b="1" cap="small">
                <a:solidFill>
                  <a:prstClr val="white"/>
                </a:solidFill>
                <a:latin typeface="Calibri (headings)"/>
              </a:rPr>
              <a:t>Ensure End to end risk management and compliance</a:t>
            </a:r>
          </a:p>
        </p:txBody>
      </p:sp>
      <p:sp>
        <p:nvSpPr>
          <p:cNvPr id="34" name="TextBox 33">
            <a:extLst>
              <a:ext uri="{FF2B5EF4-FFF2-40B4-BE49-F238E27FC236}">
                <a16:creationId xmlns:a16="http://schemas.microsoft.com/office/drawing/2014/main" id="{3098BAF1-B910-4BCE-AE5B-D3313636260D}"/>
              </a:ext>
            </a:extLst>
          </p:cNvPr>
          <p:cNvSpPr txBox="1"/>
          <p:nvPr/>
        </p:nvSpPr>
        <p:spPr>
          <a:xfrm>
            <a:off x="11880527" y="8976925"/>
            <a:ext cx="7432888" cy="646331"/>
          </a:xfrm>
          <a:prstGeom prst="rect">
            <a:avLst/>
          </a:prstGeom>
          <a:noFill/>
        </p:spPr>
        <p:txBody>
          <a:bodyPr wrap="square" rtlCol="0">
            <a:spAutoFit/>
          </a:bodyPr>
          <a:lstStyle/>
          <a:p>
            <a:pPr defTabSz="1828800">
              <a:defRPr/>
            </a:pPr>
            <a:r>
              <a:rPr lang="en-US" b="1" cap="small">
                <a:solidFill>
                  <a:prstClr val="white"/>
                </a:solidFill>
                <a:latin typeface="Calibri (headings)"/>
              </a:rPr>
              <a:t>Be “Enterprise-ready”</a:t>
            </a:r>
          </a:p>
        </p:txBody>
      </p:sp>
      <p:cxnSp>
        <p:nvCxnSpPr>
          <p:cNvPr id="35" name="Straight Connector 34">
            <a:extLst>
              <a:ext uri="{FF2B5EF4-FFF2-40B4-BE49-F238E27FC236}">
                <a16:creationId xmlns:a16="http://schemas.microsoft.com/office/drawing/2014/main" id="{B14862CA-AAE0-4FE8-B549-1862859B4527}"/>
              </a:ext>
            </a:extLst>
          </p:cNvPr>
          <p:cNvCxnSpPr/>
          <p:nvPr/>
        </p:nvCxnSpPr>
        <p:spPr>
          <a:xfrm>
            <a:off x="11880527" y="3161210"/>
            <a:ext cx="1112290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49F914-0020-4EB9-81D1-2DE568D57C9D}"/>
              </a:ext>
            </a:extLst>
          </p:cNvPr>
          <p:cNvCxnSpPr/>
          <p:nvPr/>
        </p:nvCxnSpPr>
        <p:spPr>
          <a:xfrm>
            <a:off x="11880527" y="6419846"/>
            <a:ext cx="1112290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F16914-8F67-4115-BA6E-548527590142}"/>
              </a:ext>
            </a:extLst>
          </p:cNvPr>
          <p:cNvCxnSpPr/>
          <p:nvPr/>
        </p:nvCxnSpPr>
        <p:spPr>
          <a:xfrm>
            <a:off x="11880527" y="9678482"/>
            <a:ext cx="11122908"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9651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D99EEB4F-6933-455C-95A1-331E744B31C1}"/>
              </a:ext>
            </a:extLst>
          </p:cNvPr>
          <p:cNvPicPr>
            <a:picLocks noChangeAspect="1"/>
          </p:cNvPicPr>
          <p:nvPr/>
        </p:nvPicPr>
        <p:blipFill rotWithShape="1">
          <a:blip r:embed="rId2" cstate="print">
            <a:grayscl/>
            <a:alphaModFix amt="49000"/>
            <a:extLst>
              <a:ext uri="{28A0092B-C50C-407E-A947-70E740481C1C}">
                <a14:useLocalDpi xmlns:a14="http://schemas.microsoft.com/office/drawing/2010/main"/>
              </a:ext>
            </a:extLst>
          </a:blip>
          <a:srcRect/>
          <a:stretch/>
        </p:blipFill>
        <p:spPr>
          <a:xfrm>
            <a:off x="1588" y="0"/>
            <a:ext cx="24369962" cy="13716000"/>
          </a:xfrm>
          <a:prstGeom prst="rect">
            <a:avLst/>
          </a:prstGeom>
        </p:spPr>
      </p:pic>
      <p:grpSp>
        <p:nvGrpSpPr>
          <p:cNvPr id="7" name="Group 6">
            <a:extLst>
              <a:ext uri="{FF2B5EF4-FFF2-40B4-BE49-F238E27FC236}">
                <a16:creationId xmlns:a16="http://schemas.microsoft.com/office/drawing/2014/main" id="{D024DB5C-4E05-4F4D-BC63-0B53EE1A4C5A}"/>
              </a:ext>
            </a:extLst>
          </p:cNvPr>
          <p:cNvGrpSpPr/>
          <p:nvPr/>
        </p:nvGrpSpPr>
        <p:grpSpPr>
          <a:xfrm>
            <a:off x="1583" y="0"/>
            <a:ext cx="24384004" cy="208344"/>
            <a:chOff x="-2" y="0"/>
            <a:chExt cx="9815334" cy="138896"/>
          </a:xfrm>
          <a:solidFill>
            <a:schemeClr val="bg1">
              <a:lumMod val="95000"/>
            </a:schemeClr>
          </a:solidFill>
        </p:grpSpPr>
        <p:sp>
          <p:nvSpPr>
            <p:cNvPr id="8" name="Rectangle 7">
              <a:extLst>
                <a:ext uri="{FF2B5EF4-FFF2-40B4-BE49-F238E27FC236}">
                  <a16:creationId xmlns:a16="http://schemas.microsoft.com/office/drawing/2014/main" id="{651D926A-BEEA-4706-ABD5-91D2A49327B6}"/>
                </a:ext>
              </a:extLst>
            </p:cNvPr>
            <p:cNvSpPr/>
            <p:nvPr/>
          </p:nvSpPr>
          <p:spPr>
            <a:xfrm>
              <a:off x="2453833"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9" name="Rectangle 8">
              <a:extLst>
                <a:ext uri="{FF2B5EF4-FFF2-40B4-BE49-F238E27FC236}">
                  <a16:creationId xmlns:a16="http://schemas.microsoft.com/office/drawing/2014/main" id="{CF40A8C9-375C-46C7-A162-7A9E08588C54}"/>
                </a:ext>
              </a:extLst>
            </p:cNvPr>
            <p:cNvSpPr/>
            <p:nvPr/>
          </p:nvSpPr>
          <p:spPr>
            <a:xfrm>
              <a:off x="4907666"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0" name="Rectangle 9">
              <a:extLst>
                <a:ext uri="{FF2B5EF4-FFF2-40B4-BE49-F238E27FC236}">
                  <a16:creationId xmlns:a16="http://schemas.microsoft.com/office/drawing/2014/main" id="{8DC8406B-6FD6-45E6-ABE6-E1944CB4A0C4}"/>
                </a:ext>
              </a:extLst>
            </p:cNvPr>
            <p:cNvSpPr/>
            <p:nvPr/>
          </p:nvSpPr>
          <p:spPr>
            <a:xfrm>
              <a:off x="7361499"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11" name="Rectangle 10">
              <a:extLst>
                <a:ext uri="{FF2B5EF4-FFF2-40B4-BE49-F238E27FC236}">
                  <a16:creationId xmlns:a16="http://schemas.microsoft.com/office/drawing/2014/main" id="{C1EEF957-D8F7-444E-836C-19021D7D78E8}"/>
                </a:ext>
              </a:extLst>
            </p:cNvPr>
            <p:cNvSpPr/>
            <p:nvPr/>
          </p:nvSpPr>
          <p:spPr>
            <a:xfrm>
              <a:off x="-2" y="0"/>
              <a:ext cx="3680750" cy="138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grpSp>
      <p:sp>
        <p:nvSpPr>
          <p:cNvPr id="12" name="Title 14">
            <a:extLst>
              <a:ext uri="{FF2B5EF4-FFF2-40B4-BE49-F238E27FC236}">
                <a16:creationId xmlns:a16="http://schemas.microsoft.com/office/drawing/2014/main" id="{A32DBD5F-6BD9-4913-AA1F-8CB960797676}"/>
              </a:ext>
            </a:extLst>
          </p:cNvPr>
          <p:cNvSpPr>
            <a:spLocks noGrp="1"/>
          </p:cNvSpPr>
          <p:nvPr>
            <p:ph type="title"/>
          </p:nvPr>
        </p:nvSpPr>
        <p:spPr>
          <a:xfrm>
            <a:off x="1004887" y="635003"/>
            <a:ext cx="22377400" cy="668198"/>
          </a:xfrm>
        </p:spPr>
        <p:txBody>
          <a:bodyPr/>
          <a:lstStyle/>
          <a:p>
            <a:r>
              <a:rPr lang="en-US" sz="4200" noProof="0">
                <a:solidFill>
                  <a:schemeClr val="bg1"/>
                </a:solidFill>
              </a:rPr>
              <a:t>Fostering </a:t>
            </a:r>
            <a:r>
              <a:rPr lang="en-US" sz="4200" b="1" noProof="0">
                <a:solidFill>
                  <a:schemeClr val="accent1"/>
                </a:solidFill>
              </a:rPr>
              <a:t>new operating models </a:t>
            </a:r>
            <a:r>
              <a:rPr lang="en-US" sz="4200" noProof="0">
                <a:solidFill>
                  <a:schemeClr val="bg1"/>
                </a:solidFill>
              </a:rPr>
              <a:t>through governance to managed application development services</a:t>
            </a:r>
          </a:p>
        </p:txBody>
      </p:sp>
      <p:sp>
        <p:nvSpPr>
          <p:cNvPr id="13" name="TextBox 12">
            <a:extLst>
              <a:ext uri="{FF2B5EF4-FFF2-40B4-BE49-F238E27FC236}">
                <a16:creationId xmlns:a16="http://schemas.microsoft.com/office/drawing/2014/main" id="{EC9387C9-992E-41B2-BC5C-F943F0BB3B2A}"/>
              </a:ext>
            </a:extLst>
          </p:cNvPr>
          <p:cNvSpPr txBox="1"/>
          <p:nvPr/>
        </p:nvSpPr>
        <p:spPr>
          <a:xfrm>
            <a:off x="3154143" y="2606552"/>
            <a:ext cx="5060308" cy="707886"/>
          </a:xfrm>
          <a:prstGeom prst="rect">
            <a:avLst/>
          </a:prstGeom>
          <a:noFill/>
        </p:spPr>
        <p:txBody>
          <a:bodyPr wrap="square" rtlCol="0">
            <a:spAutoFit/>
          </a:bodyPr>
          <a:lstStyle/>
          <a:p>
            <a:pPr algn="ctr" defTabSz="2438340">
              <a:defRPr/>
            </a:pPr>
            <a:r>
              <a:rPr lang="en-US" sz="4000">
                <a:solidFill>
                  <a:prstClr val="white"/>
                </a:solidFill>
                <a:latin typeface="Calibri (headings)"/>
                <a:ea typeface="Open Sans" panose="020B0606030504020204" pitchFamily="34" charset="0"/>
                <a:cs typeface="Open Sans" panose="020B0606030504020204" pitchFamily="34" charset="0"/>
              </a:rPr>
              <a:t>Business Ecosystems</a:t>
            </a:r>
          </a:p>
        </p:txBody>
      </p:sp>
      <p:sp>
        <p:nvSpPr>
          <p:cNvPr id="14" name="TextBox 13">
            <a:extLst>
              <a:ext uri="{FF2B5EF4-FFF2-40B4-BE49-F238E27FC236}">
                <a16:creationId xmlns:a16="http://schemas.microsoft.com/office/drawing/2014/main" id="{8A4A48E6-7569-4A93-8FC9-C389D9B0687E}"/>
              </a:ext>
            </a:extLst>
          </p:cNvPr>
          <p:cNvSpPr txBox="1"/>
          <p:nvPr/>
        </p:nvSpPr>
        <p:spPr>
          <a:xfrm>
            <a:off x="2555378" y="5591738"/>
            <a:ext cx="6118482" cy="1883664"/>
          </a:xfrm>
          <a:prstGeom prst="rect">
            <a:avLst/>
          </a:prstGeom>
          <a:solidFill>
            <a:schemeClr val="tx1"/>
          </a:solidFill>
        </p:spPr>
        <p:txBody>
          <a:bodyPr wrap="square" rtlCol="0" anchor="ctr">
            <a:noAutofit/>
          </a:bodyPr>
          <a:lstStyle/>
          <a:p>
            <a:pPr algn="ctr" defTabSz="2438340">
              <a:spcAft>
                <a:spcPts val="2000"/>
              </a:spcAft>
              <a:defRPr/>
            </a:pPr>
            <a:r>
              <a:rPr lang="en-US" sz="2200" i="1">
                <a:solidFill>
                  <a:prstClr val="white"/>
                </a:solidFill>
                <a:latin typeface="Open Sans" panose="020B0606030504020204" pitchFamily="34" charset="0"/>
                <a:ea typeface="Open Sans" panose="020B0606030504020204" pitchFamily="34" charset="0"/>
                <a:cs typeface="Open Sans" panose="020B0606030504020204" pitchFamily="34" charset="0"/>
              </a:rPr>
              <a:t>Build and operate blockchain-based business platforms to </a:t>
            </a:r>
            <a:r>
              <a:rPr lang="en-US" sz="2200" b="1" i="1">
                <a:solidFill>
                  <a:prstClr val="white"/>
                </a:solidFill>
                <a:latin typeface="Open Sans" panose="020B0606030504020204" pitchFamily="34" charset="0"/>
                <a:ea typeface="Open Sans" panose="020B0606030504020204" pitchFamily="34" charset="0"/>
                <a:cs typeface="Open Sans" panose="020B0606030504020204" pitchFamily="34" charset="0"/>
              </a:rPr>
              <a:t>solve specific business problems</a:t>
            </a:r>
          </a:p>
        </p:txBody>
      </p:sp>
      <p:grpSp>
        <p:nvGrpSpPr>
          <p:cNvPr id="15" name="Group 14">
            <a:extLst>
              <a:ext uri="{FF2B5EF4-FFF2-40B4-BE49-F238E27FC236}">
                <a16:creationId xmlns:a16="http://schemas.microsoft.com/office/drawing/2014/main" id="{44566E02-A24E-43EF-AC94-B8D3886D5166}"/>
              </a:ext>
            </a:extLst>
          </p:cNvPr>
          <p:cNvGrpSpPr/>
          <p:nvPr/>
        </p:nvGrpSpPr>
        <p:grpSpPr>
          <a:xfrm>
            <a:off x="4974535" y="3589502"/>
            <a:ext cx="1280160" cy="1280160"/>
            <a:chOff x="1892335" y="2797129"/>
            <a:chExt cx="640080" cy="640080"/>
          </a:xfrm>
        </p:grpSpPr>
        <p:sp>
          <p:nvSpPr>
            <p:cNvPr id="16" name="Oval 15">
              <a:extLst>
                <a:ext uri="{FF2B5EF4-FFF2-40B4-BE49-F238E27FC236}">
                  <a16:creationId xmlns:a16="http://schemas.microsoft.com/office/drawing/2014/main" id="{962CF14C-ACF1-408D-82E3-F42B77280B1F}"/>
                </a:ext>
              </a:extLst>
            </p:cNvPr>
            <p:cNvSpPr/>
            <p:nvPr/>
          </p:nvSpPr>
          <p:spPr>
            <a:xfrm>
              <a:off x="1892335" y="2797129"/>
              <a:ext cx="640080" cy="6400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340">
                <a:defRPr/>
              </a:pPr>
              <a:endParaRPr lang="en-US" sz="3200">
                <a:solidFill>
                  <a:srgbClr val="FFFFFF"/>
                </a:solidFill>
                <a:latin typeface="Open Sans"/>
                <a:ea typeface="Microsoft YaHei"/>
              </a:endParaRPr>
            </a:p>
          </p:txBody>
        </p:sp>
        <p:sp>
          <p:nvSpPr>
            <p:cNvPr id="17" name="Freeform 66">
              <a:extLst>
                <a:ext uri="{FF2B5EF4-FFF2-40B4-BE49-F238E27FC236}">
                  <a16:creationId xmlns:a16="http://schemas.microsoft.com/office/drawing/2014/main" id="{8137F607-06D8-4384-8103-E816EB807F28}"/>
                </a:ext>
              </a:extLst>
            </p:cNvPr>
            <p:cNvSpPr>
              <a:spLocks noChangeAspect="1" noEditPoints="1"/>
            </p:cNvSpPr>
            <p:nvPr/>
          </p:nvSpPr>
          <p:spPr bwMode="auto">
            <a:xfrm>
              <a:off x="1892335" y="2797129"/>
              <a:ext cx="640080" cy="640080"/>
            </a:xfrm>
            <a:custGeom>
              <a:avLst/>
              <a:gdLst>
                <a:gd name="T0" fmla="*/ 275 w 512"/>
                <a:gd name="T1" fmla="*/ 260 h 512"/>
                <a:gd name="T2" fmla="*/ 295 w 512"/>
                <a:gd name="T3" fmla="*/ 217 h 512"/>
                <a:gd name="T4" fmla="*/ 251 w 512"/>
                <a:gd name="T5" fmla="*/ 236 h 512"/>
                <a:gd name="T6" fmla="*/ 275 w 512"/>
                <a:gd name="T7" fmla="*/ 260 h 512"/>
                <a:gd name="T8" fmla="*/ 384 w 512"/>
                <a:gd name="T9" fmla="*/ 245 h 512"/>
                <a:gd name="T10" fmla="*/ 394 w 512"/>
                <a:gd name="T11" fmla="*/ 245 h 512"/>
                <a:gd name="T12" fmla="*/ 266 w 512"/>
                <a:gd name="T13" fmla="*/ 118 h 512"/>
                <a:gd name="T14" fmla="*/ 266 w 512"/>
                <a:gd name="T15" fmla="*/ 128 h 512"/>
                <a:gd name="T16" fmla="*/ 256 w 512"/>
                <a:gd name="T17" fmla="*/ 138 h 512"/>
                <a:gd name="T18" fmla="*/ 245 w 512"/>
                <a:gd name="T19" fmla="*/ 128 h 512"/>
                <a:gd name="T20" fmla="*/ 245 w 512"/>
                <a:gd name="T21" fmla="*/ 118 h 512"/>
                <a:gd name="T22" fmla="*/ 118 w 512"/>
                <a:gd name="T23" fmla="*/ 245 h 512"/>
                <a:gd name="T24" fmla="*/ 128 w 512"/>
                <a:gd name="T25" fmla="*/ 245 h 512"/>
                <a:gd name="T26" fmla="*/ 138 w 512"/>
                <a:gd name="T27" fmla="*/ 256 h 512"/>
                <a:gd name="T28" fmla="*/ 128 w 512"/>
                <a:gd name="T29" fmla="*/ 266 h 512"/>
                <a:gd name="T30" fmla="*/ 118 w 512"/>
                <a:gd name="T31" fmla="*/ 266 h 512"/>
                <a:gd name="T32" fmla="*/ 245 w 512"/>
                <a:gd name="T33" fmla="*/ 394 h 512"/>
                <a:gd name="T34" fmla="*/ 245 w 512"/>
                <a:gd name="T35" fmla="*/ 384 h 512"/>
                <a:gd name="T36" fmla="*/ 256 w 512"/>
                <a:gd name="T37" fmla="*/ 373 h 512"/>
                <a:gd name="T38" fmla="*/ 266 w 512"/>
                <a:gd name="T39" fmla="*/ 384 h 512"/>
                <a:gd name="T40" fmla="*/ 266 w 512"/>
                <a:gd name="T41" fmla="*/ 394 h 512"/>
                <a:gd name="T42" fmla="*/ 394 w 512"/>
                <a:gd name="T43" fmla="*/ 266 h 512"/>
                <a:gd name="T44" fmla="*/ 384 w 512"/>
                <a:gd name="T45" fmla="*/ 266 h 512"/>
                <a:gd name="T46" fmla="*/ 373 w 512"/>
                <a:gd name="T47" fmla="*/ 256 h 512"/>
                <a:gd name="T48" fmla="*/ 384 w 512"/>
                <a:gd name="T49" fmla="*/ 245 h 512"/>
                <a:gd name="T50" fmla="*/ 326 w 512"/>
                <a:gd name="T51" fmla="*/ 200 h 512"/>
                <a:gd name="T52" fmla="*/ 288 w 512"/>
                <a:gd name="T53" fmla="*/ 283 h 512"/>
                <a:gd name="T54" fmla="*/ 283 w 512"/>
                <a:gd name="T55" fmla="*/ 288 h 512"/>
                <a:gd name="T56" fmla="*/ 200 w 512"/>
                <a:gd name="T57" fmla="*/ 326 h 512"/>
                <a:gd name="T58" fmla="*/ 195 w 512"/>
                <a:gd name="T59" fmla="*/ 327 h 512"/>
                <a:gd name="T60" fmla="*/ 188 w 512"/>
                <a:gd name="T61" fmla="*/ 324 h 512"/>
                <a:gd name="T62" fmla="*/ 186 w 512"/>
                <a:gd name="T63" fmla="*/ 312 h 512"/>
                <a:gd name="T64" fmla="*/ 223 w 512"/>
                <a:gd name="T65" fmla="*/ 229 h 512"/>
                <a:gd name="T66" fmla="*/ 229 w 512"/>
                <a:gd name="T67" fmla="*/ 223 h 512"/>
                <a:gd name="T68" fmla="*/ 312 w 512"/>
                <a:gd name="T69" fmla="*/ 186 h 512"/>
                <a:gd name="T70" fmla="*/ 324 w 512"/>
                <a:gd name="T71" fmla="*/ 188 h 512"/>
                <a:gd name="T72" fmla="*/ 326 w 512"/>
                <a:gd name="T73" fmla="*/ 200 h 512"/>
                <a:gd name="T74" fmla="*/ 217 w 512"/>
                <a:gd name="T75" fmla="*/ 295 h 512"/>
                <a:gd name="T76" fmla="*/ 260 w 512"/>
                <a:gd name="T77" fmla="*/ 275 h 512"/>
                <a:gd name="T78" fmla="*/ 236 w 512"/>
                <a:gd name="T79" fmla="*/ 251 h 512"/>
                <a:gd name="T80" fmla="*/ 217 w 512"/>
                <a:gd name="T81" fmla="*/ 295 h 512"/>
                <a:gd name="T82" fmla="*/ 256 w 512"/>
                <a:gd name="T83" fmla="*/ 0 h 512"/>
                <a:gd name="T84" fmla="*/ 0 w 512"/>
                <a:gd name="T85" fmla="*/ 256 h 512"/>
                <a:gd name="T86" fmla="*/ 256 w 512"/>
                <a:gd name="T87" fmla="*/ 512 h 512"/>
                <a:gd name="T88" fmla="*/ 512 w 512"/>
                <a:gd name="T89" fmla="*/ 256 h 512"/>
                <a:gd name="T90" fmla="*/ 256 w 512"/>
                <a:gd name="T91" fmla="*/ 0 h 512"/>
                <a:gd name="T92" fmla="*/ 256 w 512"/>
                <a:gd name="T93" fmla="*/ 416 h 512"/>
                <a:gd name="T94" fmla="*/ 96 w 512"/>
                <a:gd name="T95" fmla="*/ 256 h 512"/>
                <a:gd name="T96" fmla="*/ 256 w 512"/>
                <a:gd name="T97" fmla="*/ 96 h 512"/>
                <a:gd name="T98" fmla="*/ 416 w 512"/>
                <a:gd name="T99" fmla="*/ 256 h 512"/>
                <a:gd name="T100" fmla="*/ 256 w 512"/>
                <a:gd name="T10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75" y="260"/>
                  </a:moveTo>
                  <a:cubicBezTo>
                    <a:pt x="295" y="217"/>
                    <a:pt x="295" y="217"/>
                    <a:pt x="295" y="217"/>
                  </a:cubicBezTo>
                  <a:cubicBezTo>
                    <a:pt x="251" y="236"/>
                    <a:pt x="251" y="236"/>
                    <a:pt x="251" y="236"/>
                  </a:cubicBezTo>
                  <a:lnTo>
                    <a:pt x="275" y="260"/>
                  </a:lnTo>
                  <a:close/>
                  <a:moveTo>
                    <a:pt x="384" y="245"/>
                  </a:moveTo>
                  <a:cubicBezTo>
                    <a:pt x="394" y="245"/>
                    <a:pt x="394" y="245"/>
                    <a:pt x="394" y="245"/>
                  </a:cubicBezTo>
                  <a:cubicBezTo>
                    <a:pt x="389" y="177"/>
                    <a:pt x="334" y="123"/>
                    <a:pt x="266" y="118"/>
                  </a:cubicBezTo>
                  <a:cubicBezTo>
                    <a:pt x="266" y="128"/>
                    <a:pt x="266" y="128"/>
                    <a:pt x="266" y="128"/>
                  </a:cubicBezTo>
                  <a:cubicBezTo>
                    <a:pt x="266" y="134"/>
                    <a:pt x="262" y="138"/>
                    <a:pt x="256" y="138"/>
                  </a:cubicBezTo>
                  <a:cubicBezTo>
                    <a:pt x="250" y="138"/>
                    <a:pt x="245" y="134"/>
                    <a:pt x="245" y="128"/>
                  </a:cubicBezTo>
                  <a:cubicBezTo>
                    <a:pt x="245" y="118"/>
                    <a:pt x="245" y="118"/>
                    <a:pt x="245" y="118"/>
                  </a:cubicBezTo>
                  <a:cubicBezTo>
                    <a:pt x="177" y="123"/>
                    <a:pt x="123" y="177"/>
                    <a:pt x="118" y="245"/>
                  </a:cubicBezTo>
                  <a:cubicBezTo>
                    <a:pt x="128" y="245"/>
                    <a:pt x="128" y="245"/>
                    <a:pt x="128" y="245"/>
                  </a:cubicBezTo>
                  <a:cubicBezTo>
                    <a:pt x="134" y="245"/>
                    <a:pt x="138" y="250"/>
                    <a:pt x="138" y="256"/>
                  </a:cubicBezTo>
                  <a:cubicBezTo>
                    <a:pt x="138" y="262"/>
                    <a:pt x="134" y="266"/>
                    <a:pt x="128" y="266"/>
                  </a:cubicBezTo>
                  <a:cubicBezTo>
                    <a:pt x="118" y="266"/>
                    <a:pt x="118" y="266"/>
                    <a:pt x="118" y="266"/>
                  </a:cubicBezTo>
                  <a:cubicBezTo>
                    <a:pt x="123" y="334"/>
                    <a:pt x="177" y="389"/>
                    <a:pt x="245" y="394"/>
                  </a:cubicBezTo>
                  <a:cubicBezTo>
                    <a:pt x="245" y="384"/>
                    <a:pt x="245" y="384"/>
                    <a:pt x="245" y="384"/>
                  </a:cubicBezTo>
                  <a:cubicBezTo>
                    <a:pt x="245" y="378"/>
                    <a:pt x="250" y="373"/>
                    <a:pt x="256" y="373"/>
                  </a:cubicBezTo>
                  <a:cubicBezTo>
                    <a:pt x="262" y="373"/>
                    <a:pt x="266" y="378"/>
                    <a:pt x="266" y="384"/>
                  </a:cubicBezTo>
                  <a:cubicBezTo>
                    <a:pt x="266" y="394"/>
                    <a:pt x="266" y="394"/>
                    <a:pt x="266" y="394"/>
                  </a:cubicBezTo>
                  <a:cubicBezTo>
                    <a:pt x="334" y="389"/>
                    <a:pt x="389" y="334"/>
                    <a:pt x="394" y="266"/>
                  </a:cubicBezTo>
                  <a:cubicBezTo>
                    <a:pt x="384" y="266"/>
                    <a:pt x="384" y="266"/>
                    <a:pt x="384" y="266"/>
                  </a:cubicBezTo>
                  <a:cubicBezTo>
                    <a:pt x="378" y="266"/>
                    <a:pt x="373" y="262"/>
                    <a:pt x="373" y="256"/>
                  </a:cubicBezTo>
                  <a:cubicBezTo>
                    <a:pt x="373" y="250"/>
                    <a:pt x="378" y="245"/>
                    <a:pt x="384" y="245"/>
                  </a:cubicBezTo>
                  <a:close/>
                  <a:moveTo>
                    <a:pt x="326" y="200"/>
                  </a:moveTo>
                  <a:cubicBezTo>
                    <a:pt x="288" y="283"/>
                    <a:pt x="288" y="283"/>
                    <a:pt x="288" y="283"/>
                  </a:cubicBezTo>
                  <a:cubicBezTo>
                    <a:pt x="287" y="285"/>
                    <a:pt x="285" y="287"/>
                    <a:pt x="283" y="288"/>
                  </a:cubicBezTo>
                  <a:cubicBezTo>
                    <a:pt x="200" y="326"/>
                    <a:pt x="200" y="326"/>
                    <a:pt x="200" y="326"/>
                  </a:cubicBezTo>
                  <a:cubicBezTo>
                    <a:pt x="198" y="326"/>
                    <a:pt x="197" y="327"/>
                    <a:pt x="195" y="327"/>
                  </a:cubicBezTo>
                  <a:cubicBezTo>
                    <a:pt x="193" y="327"/>
                    <a:pt x="190" y="326"/>
                    <a:pt x="188" y="324"/>
                  </a:cubicBezTo>
                  <a:cubicBezTo>
                    <a:pt x="185" y="320"/>
                    <a:pt x="184" y="316"/>
                    <a:pt x="186" y="312"/>
                  </a:cubicBezTo>
                  <a:cubicBezTo>
                    <a:pt x="223" y="229"/>
                    <a:pt x="223" y="229"/>
                    <a:pt x="223" y="229"/>
                  </a:cubicBezTo>
                  <a:cubicBezTo>
                    <a:pt x="224" y="226"/>
                    <a:pt x="226" y="224"/>
                    <a:pt x="229" y="223"/>
                  </a:cubicBezTo>
                  <a:cubicBezTo>
                    <a:pt x="312" y="186"/>
                    <a:pt x="312" y="186"/>
                    <a:pt x="312" y="186"/>
                  </a:cubicBezTo>
                  <a:cubicBezTo>
                    <a:pt x="316" y="184"/>
                    <a:pt x="320" y="185"/>
                    <a:pt x="324" y="188"/>
                  </a:cubicBezTo>
                  <a:cubicBezTo>
                    <a:pt x="327" y="191"/>
                    <a:pt x="328" y="196"/>
                    <a:pt x="326" y="200"/>
                  </a:cubicBezTo>
                  <a:close/>
                  <a:moveTo>
                    <a:pt x="217" y="295"/>
                  </a:moveTo>
                  <a:cubicBezTo>
                    <a:pt x="260" y="275"/>
                    <a:pt x="260" y="275"/>
                    <a:pt x="260" y="275"/>
                  </a:cubicBezTo>
                  <a:cubicBezTo>
                    <a:pt x="236" y="251"/>
                    <a:pt x="236" y="251"/>
                    <a:pt x="236" y="251"/>
                  </a:cubicBezTo>
                  <a:lnTo>
                    <a:pt x="217" y="295"/>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16"/>
                  </a:moveTo>
                  <a:cubicBezTo>
                    <a:pt x="167" y="416"/>
                    <a:pt x="96" y="344"/>
                    <a:pt x="96" y="256"/>
                  </a:cubicBezTo>
                  <a:cubicBezTo>
                    <a:pt x="96" y="167"/>
                    <a:pt x="167" y="96"/>
                    <a:pt x="256" y="96"/>
                  </a:cubicBezTo>
                  <a:cubicBezTo>
                    <a:pt x="344" y="96"/>
                    <a:pt x="416" y="167"/>
                    <a:pt x="416" y="256"/>
                  </a:cubicBezTo>
                  <a:cubicBezTo>
                    <a:pt x="416" y="344"/>
                    <a:pt x="344" y="416"/>
                    <a:pt x="256" y="416"/>
                  </a:cubicBezTo>
                  <a:close/>
                </a:path>
              </a:pathLst>
            </a:custGeom>
            <a:solidFill>
              <a:schemeClr val="accent1"/>
            </a:solidFill>
            <a:ln>
              <a:solidFill>
                <a:schemeClr val="accent1"/>
              </a:solidFill>
            </a:ln>
          </p:spPr>
          <p:txBody>
            <a:bodyPr vert="horz" wrap="square" lIns="182880" tIns="91440" rIns="182880" bIns="91440" numCol="1" anchor="t" anchorCtr="0" compatLnSpc="1">
              <a:prstTxWarp prst="textNoShape">
                <a:avLst/>
              </a:prstTxWarp>
            </a:bodyPr>
            <a:lstStyle/>
            <a:p>
              <a:pPr defTabSz="2438340">
                <a:defRPr/>
              </a:pPr>
              <a:endParaRPr lang="en-GB" sz="3200">
                <a:solidFill>
                  <a:srgbClr val="000000"/>
                </a:solidFill>
                <a:latin typeface="Open Sans"/>
                <a:ea typeface="Microsoft YaHei"/>
              </a:endParaRPr>
            </a:p>
          </p:txBody>
        </p:sp>
      </p:grpSp>
      <p:sp>
        <p:nvSpPr>
          <p:cNvPr id="18" name="TextBox 17">
            <a:extLst>
              <a:ext uri="{FF2B5EF4-FFF2-40B4-BE49-F238E27FC236}">
                <a16:creationId xmlns:a16="http://schemas.microsoft.com/office/drawing/2014/main" id="{5193C0C5-EAC2-49F3-A19F-CD0EC194027E}"/>
              </a:ext>
            </a:extLst>
          </p:cNvPr>
          <p:cNvSpPr txBox="1"/>
          <p:nvPr/>
        </p:nvSpPr>
        <p:spPr>
          <a:xfrm>
            <a:off x="16676945" y="5638967"/>
            <a:ext cx="6489368" cy="1877438"/>
          </a:xfrm>
          <a:prstGeom prst="rect">
            <a:avLst/>
          </a:prstGeom>
          <a:solidFill>
            <a:schemeClr val="tx1"/>
          </a:solidFill>
        </p:spPr>
        <p:txBody>
          <a:bodyPr wrap="square" rtlCol="0" anchor="ctr">
            <a:noAutofit/>
          </a:bodyPr>
          <a:lstStyle>
            <a:defPPr>
              <a:defRPr lang="en-US"/>
            </a:defPPr>
            <a:lvl1pPr lvl="0" algn="ctr" defTabSz="1219170">
              <a:spcAft>
                <a:spcPts val="1000"/>
              </a:spcAft>
              <a:defRPr sz="1100" i="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defTabSz="2438340">
              <a:spcAft>
                <a:spcPts val="2000"/>
              </a:spcAft>
            </a:pPr>
            <a:r>
              <a:rPr lang="en-US" sz="2200">
                <a:solidFill>
                  <a:prstClr val="white"/>
                </a:solidFill>
              </a:rPr>
              <a:t>Enable collaboration of an industry or multiple industries to help solve or address common regulatory and technical challenges</a:t>
            </a:r>
          </a:p>
        </p:txBody>
      </p:sp>
      <p:sp>
        <p:nvSpPr>
          <p:cNvPr id="19" name="TextBox 18">
            <a:extLst>
              <a:ext uri="{FF2B5EF4-FFF2-40B4-BE49-F238E27FC236}">
                <a16:creationId xmlns:a16="http://schemas.microsoft.com/office/drawing/2014/main" id="{DB30A726-B283-485E-AC88-D91DC742D17E}"/>
              </a:ext>
            </a:extLst>
          </p:cNvPr>
          <p:cNvSpPr txBox="1"/>
          <p:nvPr/>
        </p:nvSpPr>
        <p:spPr>
          <a:xfrm>
            <a:off x="17391475" y="2653781"/>
            <a:ext cx="5060308" cy="707886"/>
          </a:xfrm>
          <a:prstGeom prst="rect">
            <a:avLst/>
          </a:prstGeom>
          <a:noFill/>
        </p:spPr>
        <p:txBody>
          <a:bodyPr wrap="square" rtlCol="0">
            <a:spAutoFit/>
          </a:bodyPr>
          <a:lstStyle/>
          <a:p>
            <a:pPr algn="ctr" defTabSz="2438340">
              <a:defRPr/>
            </a:pPr>
            <a:r>
              <a:rPr lang="en-US" sz="4000">
                <a:solidFill>
                  <a:prstClr val="white"/>
                </a:solidFill>
                <a:latin typeface="Calibri (headings)"/>
                <a:ea typeface="Open Sans" panose="020B0606030504020204" pitchFamily="34" charset="0"/>
                <a:cs typeface="Open Sans" panose="020B0606030504020204" pitchFamily="34" charset="0"/>
              </a:rPr>
              <a:t>Government Driven</a:t>
            </a:r>
          </a:p>
        </p:txBody>
      </p:sp>
      <p:grpSp>
        <p:nvGrpSpPr>
          <p:cNvPr id="20" name="Group 19">
            <a:extLst>
              <a:ext uri="{FF2B5EF4-FFF2-40B4-BE49-F238E27FC236}">
                <a16:creationId xmlns:a16="http://schemas.microsoft.com/office/drawing/2014/main" id="{D71A7FEB-61D4-4AEA-B362-DB462E8A4540}"/>
              </a:ext>
            </a:extLst>
          </p:cNvPr>
          <p:cNvGrpSpPr/>
          <p:nvPr/>
        </p:nvGrpSpPr>
        <p:grpSpPr>
          <a:xfrm>
            <a:off x="19281549" y="3636730"/>
            <a:ext cx="1280160" cy="1280160"/>
            <a:chOff x="9683095" y="2360151"/>
            <a:chExt cx="640080" cy="640080"/>
          </a:xfrm>
        </p:grpSpPr>
        <p:sp>
          <p:nvSpPr>
            <p:cNvPr id="21" name="Oval 20">
              <a:extLst>
                <a:ext uri="{FF2B5EF4-FFF2-40B4-BE49-F238E27FC236}">
                  <a16:creationId xmlns:a16="http://schemas.microsoft.com/office/drawing/2014/main" id="{5E0AAFA7-7CB5-483B-A221-6487F8699EC6}"/>
                </a:ext>
              </a:extLst>
            </p:cNvPr>
            <p:cNvSpPr/>
            <p:nvPr/>
          </p:nvSpPr>
          <p:spPr>
            <a:xfrm>
              <a:off x="9683095" y="2360151"/>
              <a:ext cx="640080" cy="64008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340">
                <a:defRPr/>
              </a:pPr>
              <a:endParaRPr lang="en-US" sz="3200">
                <a:solidFill>
                  <a:srgbClr val="FFFFFF"/>
                </a:solidFill>
                <a:latin typeface="Open Sans"/>
                <a:ea typeface="Microsoft YaHei"/>
              </a:endParaRPr>
            </a:p>
          </p:txBody>
        </p:sp>
        <p:grpSp>
          <p:nvGrpSpPr>
            <p:cNvPr id="22" name="Group 21">
              <a:extLst>
                <a:ext uri="{FF2B5EF4-FFF2-40B4-BE49-F238E27FC236}">
                  <a16:creationId xmlns:a16="http://schemas.microsoft.com/office/drawing/2014/main" id="{AE752865-F28C-403A-A8A1-8AA9EDFAB096}"/>
                </a:ext>
              </a:extLst>
            </p:cNvPr>
            <p:cNvGrpSpPr/>
            <p:nvPr/>
          </p:nvGrpSpPr>
          <p:grpSpPr>
            <a:xfrm>
              <a:off x="9844754" y="2424695"/>
              <a:ext cx="316762" cy="510993"/>
              <a:chOff x="12070008" y="762000"/>
              <a:chExt cx="2819400" cy="5100644"/>
            </a:xfrm>
            <a:solidFill>
              <a:schemeClr val="accent1"/>
            </a:solidFill>
          </p:grpSpPr>
          <p:sp>
            <p:nvSpPr>
              <p:cNvPr id="23" name="Freeform 5">
                <a:extLst>
                  <a:ext uri="{FF2B5EF4-FFF2-40B4-BE49-F238E27FC236}">
                    <a16:creationId xmlns:a16="http://schemas.microsoft.com/office/drawing/2014/main" id="{6334F888-52DA-4EB0-A323-54DD4962E6FF}"/>
                  </a:ext>
                </a:extLst>
              </p:cNvPr>
              <p:cNvSpPr>
                <a:spLocks/>
              </p:cNvSpPr>
              <p:nvPr/>
            </p:nvSpPr>
            <p:spPr bwMode="auto">
              <a:xfrm>
                <a:off x="12466013" y="931233"/>
                <a:ext cx="666774" cy="1045852"/>
              </a:xfrm>
              <a:custGeom>
                <a:avLst/>
                <a:gdLst>
                  <a:gd name="T0" fmla="*/ 197 w 197"/>
                  <a:gd name="T1" fmla="*/ 162 h 309"/>
                  <a:gd name="T2" fmla="*/ 171 w 197"/>
                  <a:gd name="T3" fmla="*/ 0 h 309"/>
                  <a:gd name="T4" fmla="*/ 37 w 197"/>
                  <a:gd name="T5" fmla="*/ 114 h 309"/>
                  <a:gd name="T6" fmla="*/ 0 w 197"/>
                  <a:gd name="T7" fmla="*/ 219 h 309"/>
                  <a:gd name="T8" fmla="*/ 41 w 197"/>
                  <a:gd name="T9" fmla="*/ 309 h 309"/>
                  <a:gd name="T10" fmla="*/ 197 w 197"/>
                  <a:gd name="T11" fmla="*/ 162 h 309"/>
                </a:gdLst>
                <a:ahLst/>
                <a:cxnLst>
                  <a:cxn ang="0">
                    <a:pos x="T0" y="T1"/>
                  </a:cxn>
                  <a:cxn ang="0">
                    <a:pos x="T2" y="T3"/>
                  </a:cxn>
                  <a:cxn ang="0">
                    <a:pos x="T4" y="T5"/>
                  </a:cxn>
                  <a:cxn ang="0">
                    <a:pos x="T6" y="T7"/>
                  </a:cxn>
                  <a:cxn ang="0">
                    <a:pos x="T8" y="T9"/>
                  </a:cxn>
                  <a:cxn ang="0">
                    <a:pos x="T10" y="T11"/>
                  </a:cxn>
                </a:cxnLst>
                <a:rect l="0" t="0" r="r" b="b"/>
                <a:pathLst>
                  <a:path w="197" h="309">
                    <a:moveTo>
                      <a:pt x="197" y="162"/>
                    </a:moveTo>
                    <a:lnTo>
                      <a:pt x="171" y="0"/>
                    </a:lnTo>
                    <a:lnTo>
                      <a:pt x="37" y="114"/>
                    </a:lnTo>
                    <a:lnTo>
                      <a:pt x="0" y="219"/>
                    </a:lnTo>
                    <a:lnTo>
                      <a:pt x="41" y="309"/>
                    </a:lnTo>
                    <a:lnTo>
                      <a:pt x="197" y="162"/>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24" name="Freeform 6">
                <a:extLst>
                  <a:ext uri="{FF2B5EF4-FFF2-40B4-BE49-F238E27FC236}">
                    <a16:creationId xmlns:a16="http://schemas.microsoft.com/office/drawing/2014/main" id="{3F1DB366-418B-4D0A-A4DE-8E156432A87F}"/>
                  </a:ext>
                </a:extLst>
              </p:cNvPr>
              <p:cNvSpPr>
                <a:spLocks/>
              </p:cNvSpPr>
              <p:nvPr/>
            </p:nvSpPr>
            <p:spPr bwMode="auto">
              <a:xfrm>
                <a:off x="12466013" y="931233"/>
                <a:ext cx="666774" cy="1045852"/>
              </a:xfrm>
              <a:custGeom>
                <a:avLst/>
                <a:gdLst>
                  <a:gd name="T0" fmla="*/ 197 w 197"/>
                  <a:gd name="T1" fmla="*/ 162 h 309"/>
                  <a:gd name="T2" fmla="*/ 171 w 197"/>
                  <a:gd name="T3" fmla="*/ 0 h 309"/>
                  <a:gd name="T4" fmla="*/ 37 w 197"/>
                  <a:gd name="T5" fmla="*/ 114 h 309"/>
                  <a:gd name="T6" fmla="*/ 0 w 197"/>
                  <a:gd name="T7" fmla="*/ 219 h 309"/>
                  <a:gd name="T8" fmla="*/ 41 w 197"/>
                  <a:gd name="T9" fmla="*/ 309 h 309"/>
                  <a:gd name="T10" fmla="*/ 197 w 197"/>
                  <a:gd name="T11" fmla="*/ 162 h 309"/>
                </a:gdLst>
                <a:ahLst/>
                <a:cxnLst>
                  <a:cxn ang="0">
                    <a:pos x="T0" y="T1"/>
                  </a:cxn>
                  <a:cxn ang="0">
                    <a:pos x="T2" y="T3"/>
                  </a:cxn>
                  <a:cxn ang="0">
                    <a:pos x="T4" y="T5"/>
                  </a:cxn>
                  <a:cxn ang="0">
                    <a:pos x="T6" y="T7"/>
                  </a:cxn>
                  <a:cxn ang="0">
                    <a:pos x="T8" y="T9"/>
                  </a:cxn>
                  <a:cxn ang="0">
                    <a:pos x="T10" y="T11"/>
                  </a:cxn>
                </a:cxnLst>
                <a:rect l="0" t="0" r="r" b="b"/>
                <a:pathLst>
                  <a:path w="197" h="309">
                    <a:moveTo>
                      <a:pt x="197" y="162"/>
                    </a:moveTo>
                    <a:lnTo>
                      <a:pt x="171" y="0"/>
                    </a:lnTo>
                    <a:lnTo>
                      <a:pt x="37" y="114"/>
                    </a:lnTo>
                    <a:lnTo>
                      <a:pt x="0" y="219"/>
                    </a:lnTo>
                    <a:lnTo>
                      <a:pt x="41" y="309"/>
                    </a:lnTo>
                    <a:lnTo>
                      <a:pt x="197" y="162"/>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25" name="Freeform 7">
                <a:extLst>
                  <a:ext uri="{FF2B5EF4-FFF2-40B4-BE49-F238E27FC236}">
                    <a16:creationId xmlns:a16="http://schemas.microsoft.com/office/drawing/2014/main" id="{D5200D56-679B-43D3-A02C-4B6A28755019}"/>
                  </a:ext>
                </a:extLst>
              </p:cNvPr>
              <p:cNvSpPr>
                <a:spLocks/>
              </p:cNvSpPr>
              <p:nvPr/>
            </p:nvSpPr>
            <p:spPr bwMode="auto">
              <a:xfrm>
                <a:off x="13051552" y="762000"/>
                <a:ext cx="778465" cy="836007"/>
              </a:xfrm>
              <a:custGeom>
                <a:avLst/>
                <a:gdLst>
                  <a:gd name="T0" fmla="*/ 0 w 230"/>
                  <a:gd name="T1" fmla="*/ 50 h 247"/>
                  <a:gd name="T2" fmla="*/ 137 w 230"/>
                  <a:gd name="T3" fmla="*/ 0 h 247"/>
                  <a:gd name="T4" fmla="*/ 230 w 230"/>
                  <a:gd name="T5" fmla="*/ 68 h 247"/>
                  <a:gd name="T6" fmla="*/ 194 w 230"/>
                  <a:gd name="T7" fmla="*/ 218 h 247"/>
                  <a:gd name="T8" fmla="*/ 98 w 230"/>
                  <a:gd name="T9" fmla="*/ 247 h 247"/>
                  <a:gd name="T10" fmla="*/ 27 w 230"/>
                  <a:gd name="T11" fmla="*/ 211 h 247"/>
                  <a:gd name="T12" fmla="*/ 0 w 230"/>
                  <a:gd name="T13" fmla="*/ 50 h 247"/>
                </a:gdLst>
                <a:ahLst/>
                <a:cxnLst>
                  <a:cxn ang="0">
                    <a:pos x="T0" y="T1"/>
                  </a:cxn>
                  <a:cxn ang="0">
                    <a:pos x="T2" y="T3"/>
                  </a:cxn>
                  <a:cxn ang="0">
                    <a:pos x="T4" y="T5"/>
                  </a:cxn>
                  <a:cxn ang="0">
                    <a:pos x="T6" y="T7"/>
                  </a:cxn>
                  <a:cxn ang="0">
                    <a:pos x="T8" y="T9"/>
                  </a:cxn>
                  <a:cxn ang="0">
                    <a:pos x="T10" y="T11"/>
                  </a:cxn>
                  <a:cxn ang="0">
                    <a:pos x="T12" y="T13"/>
                  </a:cxn>
                </a:cxnLst>
                <a:rect l="0" t="0" r="r" b="b"/>
                <a:pathLst>
                  <a:path w="230" h="247">
                    <a:moveTo>
                      <a:pt x="0" y="50"/>
                    </a:moveTo>
                    <a:lnTo>
                      <a:pt x="137" y="0"/>
                    </a:lnTo>
                    <a:lnTo>
                      <a:pt x="230" y="68"/>
                    </a:lnTo>
                    <a:lnTo>
                      <a:pt x="194" y="218"/>
                    </a:lnTo>
                    <a:lnTo>
                      <a:pt x="98" y="247"/>
                    </a:lnTo>
                    <a:lnTo>
                      <a:pt x="27" y="211"/>
                    </a:lnTo>
                    <a:lnTo>
                      <a:pt x="0" y="5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26" name="Freeform 8">
                <a:extLst>
                  <a:ext uri="{FF2B5EF4-FFF2-40B4-BE49-F238E27FC236}">
                    <a16:creationId xmlns:a16="http://schemas.microsoft.com/office/drawing/2014/main" id="{4E96D4C7-EFF6-4310-AF9B-52643B036307}"/>
                  </a:ext>
                </a:extLst>
              </p:cNvPr>
              <p:cNvSpPr>
                <a:spLocks/>
              </p:cNvSpPr>
              <p:nvPr/>
            </p:nvSpPr>
            <p:spPr bwMode="auto">
              <a:xfrm>
                <a:off x="13051552" y="762001"/>
                <a:ext cx="778465" cy="836007"/>
              </a:xfrm>
              <a:custGeom>
                <a:avLst/>
                <a:gdLst>
                  <a:gd name="T0" fmla="*/ 0 w 230"/>
                  <a:gd name="T1" fmla="*/ 50 h 247"/>
                  <a:gd name="T2" fmla="*/ 137 w 230"/>
                  <a:gd name="T3" fmla="*/ 0 h 247"/>
                  <a:gd name="T4" fmla="*/ 230 w 230"/>
                  <a:gd name="T5" fmla="*/ 68 h 247"/>
                  <a:gd name="T6" fmla="*/ 194 w 230"/>
                  <a:gd name="T7" fmla="*/ 218 h 247"/>
                  <a:gd name="T8" fmla="*/ 98 w 230"/>
                  <a:gd name="T9" fmla="*/ 247 h 247"/>
                  <a:gd name="T10" fmla="*/ 27 w 230"/>
                  <a:gd name="T11" fmla="*/ 211 h 247"/>
                  <a:gd name="T12" fmla="*/ 0 w 230"/>
                  <a:gd name="T13" fmla="*/ 50 h 247"/>
                </a:gdLst>
                <a:ahLst/>
                <a:cxnLst>
                  <a:cxn ang="0">
                    <a:pos x="T0" y="T1"/>
                  </a:cxn>
                  <a:cxn ang="0">
                    <a:pos x="T2" y="T3"/>
                  </a:cxn>
                  <a:cxn ang="0">
                    <a:pos x="T4" y="T5"/>
                  </a:cxn>
                  <a:cxn ang="0">
                    <a:pos x="T6" y="T7"/>
                  </a:cxn>
                  <a:cxn ang="0">
                    <a:pos x="T8" y="T9"/>
                  </a:cxn>
                  <a:cxn ang="0">
                    <a:pos x="T10" y="T11"/>
                  </a:cxn>
                  <a:cxn ang="0">
                    <a:pos x="T12" y="T13"/>
                  </a:cxn>
                </a:cxnLst>
                <a:rect l="0" t="0" r="r" b="b"/>
                <a:pathLst>
                  <a:path w="230" h="247">
                    <a:moveTo>
                      <a:pt x="0" y="50"/>
                    </a:moveTo>
                    <a:lnTo>
                      <a:pt x="137" y="0"/>
                    </a:lnTo>
                    <a:lnTo>
                      <a:pt x="230" y="68"/>
                    </a:lnTo>
                    <a:lnTo>
                      <a:pt x="194" y="218"/>
                    </a:lnTo>
                    <a:lnTo>
                      <a:pt x="98" y="247"/>
                    </a:lnTo>
                    <a:lnTo>
                      <a:pt x="27" y="211"/>
                    </a:lnTo>
                    <a:lnTo>
                      <a:pt x="0" y="5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27" name="Freeform 9">
                <a:extLst>
                  <a:ext uri="{FF2B5EF4-FFF2-40B4-BE49-F238E27FC236}">
                    <a16:creationId xmlns:a16="http://schemas.microsoft.com/office/drawing/2014/main" id="{54261C1E-95AF-4057-961F-F96C713B51F2}"/>
                  </a:ext>
                </a:extLst>
              </p:cNvPr>
              <p:cNvSpPr>
                <a:spLocks/>
              </p:cNvSpPr>
              <p:nvPr/>
            </p:nvSpPr>
            <p:spPr bwMode="auto">
              <a:xfrm>
                <a:off x="12604781" y="1482927"/>
                <a:ext cx="771696" cy="494157"/>
              </a:xfrm>
              <a:custGeom>
                <a:avLst/>
                <a:gdLst>
                  <a:gd name="T0" fmla="*/ 0 w 228"/>
                  <a:gd name="T1" fmla="*/ 146 h 146"/>
                  <a:gd name="T2" fmla="*/ 175 w 228"/>
                  <a:gd name="T3" fmla="*/ 146 h 146"/>
                  <a:gd name="T4" fmla="*/ 228 w 228"/>
                  <a:gd name="T5" fmla="*/ 36 h 146"/>
                  <a:gd name="T6" fmla="*/ 157 w 228"/>
                  <a:gd name="T7" fmla="*/ 0 h 146"/>
                  <a:gd name="T8" fmla="*/ 0 w 228"/>
                  <a:gd name="T9" fmla="*/ 146 h 146"/>
                </a:gdLst>
                <a:ahLst/>
                <a:cxnLst>
                  <a:cxn ang="0">
                    <a:pos x="T0" y="T1"/>
                  </a:cxn>
                  <a:cxn ang="0">
                    <a:pos x="T2" y="T3"/>
                  </a:cxn>
                  <a:cxn ang="0">
                    <a:pos x="T4" y="T5"/>
                  </a:cxn>
                  <a:cxn ang="0">
                    <a:pos x="T6" y="T7"/>
                  </a:cxn>
                  <a:cxn ang="0">
                    <a:pos x="T8" y="T9"/>
                  </a:cxn>
                </a:cxnLst>
                <a:rect l="0" t="0" r="r" b="b"/>
                <a:pathLst>
                  <a:path w="228" h="146">
                    <a:moveTo>
                      <a:pt x="0" y="146"/>
                    </a:moveTo>
                    <a:lnTo>
                      <a:pt x="175" y="146"/>
                    </a:lnTo>
                    <a:lnTo>
                      <a:pt x="228" y="36"/>
                    </a:lnTo>
                    <a:lnTo>
                      <a:pt x="157" y="0"/>
                    </a:lnTo>
                    <a:lnTo>
                      <a:pt x="0" y="146"/>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28" name="Freeform 10">
                <a:extLst>
                  <a:ext uri="{FF2B5EF4-FFF2-40B4-BE49-F238E27FC236}">
                    <a16:creationId xmlns:a16="http://schemas.microsoft.com/office/drawing/2014/main" id="{56A78837-3717-446E-B8FC-88A6DAAB5A02}"/>
                  </a:ext>
                </a:extLst>
              </p:cNvPr>
              <p:cNvSpPr>
                <a:spLocks/>
              </p:cNvSpPr>
              <p:nvPr/>
            </p:nvSpPr>
            <p:spPr bwMode="auto">
              <a:xfrm>
                <a:off x="12604781" y="1482927"/>
                <a:ext cx="771696" cy="494157"/>
              </a:xfrm>
              <a:custGeom>
                <a:avLst/>
                <a:gdLst>
                  <a:gd name="T0" fmla="*/ 0 w 228"/>
                  <a:gd name="T1" fmla="*/ 146 h 146"/>
                  <a:gd name="T2" fmla="*/ 175 w 228"/>
                  <a:gd name="T3" fmla="*/ 146 h 146"/>
                  <a:gd name="T4" fmla="*/ 228 w 228"/>
                  <a:gd name="T5" fmla="*/ 36 h 146"/>
                  <a:gd name="T6" fmla="*/ 157 w 228"/>
                  <a:gd name="T7" fmla="*/ 0 h 146"/>
                  <a:gd name="T8" fmla="*/ 0 w 228"/>
                  <a:gd name="T9" fmla="*/ 146 h 146"/>
                </a:gdLst>
                <a:ahLst/>
                <a:cxnLst>
                  <a:cxn ang="0">
                    <a:pos x="T0" y="T1"/>
                  </a:cxn>
                  <a:cxn ang="0">
                    <a:pos x="T2" y="T3"/>
                  </a:cxn>
                  <a:cxn ang="0">
                    <a:pos x="T4" y="T5"/>
                  </a:cxn>
                  <a:cxn ang="0">
                    <a:pos x="T6" y="T7"/>
                  </a:cxn>
                  <a:cxn ang="0">
                    <a:pos x="T8" y="T9"/>
                  </a:cxn>
                </a:cxnLst>
                <a:rect l="0" t="0" r="r" b="b"/>
                <a:pathLst>
                  <a:path w="228" h="146">
                    <a:moveTo>
                      <a:pt x="0" y="146"/>
                    </a:moveTo>
                    <a:lnTo>
                      <a:pt x="175" y="146"/>
                    </a:lnTo>
                    <a:lnTo>
                      <a:pt x="228" y="36"/>
                    </a:lnTo>
                    <a:lnTo>
                      <a:pt x="157" y="0"/>
                    </a:lnTo>
                    <a:lnTo>
                      <a:pt x="0" y="146"/>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29" name="Freeform 11">
                <a:extLst>
                  <a:ext uri="{FF2B5EF4-FFF2-40B4-BE49-F238E27FC236}">
                    <a16:creationId xmlns:a16="http://schemas.microsoft.com/office/drawing/2014/main" id="{C6E0A035-834A-4AC4-95BC-2020C8998679}"/>
                  </a:ext>
                </a:extLst>
              </p:cNvPr>
              <p:cNvSpPr>
                <a:spLocks/>
              </p:cNvSpPr>
              <p:nvPr/>
            </p:nvSpPr>
            <p:spPr bwMode="auto">
              <a:xfrm>
                <a:off x="13203862" y="1510006"/>
                <a:ext cx="717543" cy="467078"/>
              </a:xfrm>
              <a:custGeom>
                <a:avLst/>
                <a:gdLst>
                  <a:gd name="T0" fmla="*/ 0 w 212"/>
                  <a:gd name="T1" fmla="*/ 138 h 138"/>
                  <a:gd name="T2" fmla="*/ 212 w 212"/>
                  <a:gd name="T3" fmla="*/ 138 h 138"/>
                  <a:gd name="T4" fmla="*/ 150 w 212"/>
                  <a:gd name="T5" fmla="*/ 0 h 138"/>
                  <a:gd name="T6" fmla="*/ 53 w 212"/>
                  <a:gd name="T7" fmla="*/ 28 h 138"/>
                  <a:gd name="T8" fmla="*/ 0 w 212"/>
                  <a:gd name="T9" fmla="*/ 138 h 138"/>
                </a:gdLst>
                <a:ahLst/>
                <a:cxnLst>
                  <a:cxn ang="0">
                    <a:pos x="T0" y="T1"/>
                  </a:cxn>
                  <a:cxn ang="0">
                    <a:pos x="T2" y="T3"/>
                  </a:cxn>
                  <a:cxn ang="0">
                    <a:pos x="T4" y="T5"/>
                  </a:cxn>
                  <a:cxn ang="0">
                    <a:pos x="T6" y="T7"/>
                  </a:cxn>
                  <a:cxn ang="0">
                    <a:pos x="T8" y="T9"/>
                  </a:cxn>
                </a:cxnLst>
                <a:rect l="0" t="0" r="r" b="b"/>
                <a:pathLst>
                  <a:path w="212" h="138">
                    <a:moveTo>
                      <a:pt x="0" y="138"/>
                    </a:moveTo>
                    <a:lnTo>
                      <a:pt x="212" y="138"/>
                    </a:lnTo>
                    <a:lnTo>
                      <a:pt x="150" y="0"/>
                    </a:lnTo>
                    <a:lnTo>
                      <a:pt x="53" y="28"/>
                    </a:lnTo>
                    <a:lnTo>
                      <a:pt x="0" y="138"/>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0" name="Freeform 12">
                <a:extLst>
                  <a:ext uri="{FF2B5EF4-FFF2-40B4-BE49-F238E27FC236}">
                    <a16:creationId xmlns:a16="http://schemas.microsoft.com/office/drawing/2014/main" id="{DD2F5D77-FCDE-4AE3-B7F0-E5090E49139D}"/>
                  </a:ext>
                </a:extLst>
              </p:cNvPr>
              <p:cNvSpPr>
                <a:spLocks/>
              </p:cNvSpPr>
              <p:nvPr/>
            </p:nvSpPr>
            <p:spPr bwMode="auto">
              <a:xfrm>
                <a:off x="13203862" y="1510006"/>
                <a:ext cx="717543" cy="467078"/>
              </a:xfrm>
              <a:custGeom>
                <a:avLst/>
                <a:gdLst>
                  <a:gd name="T0" fmla="*/ 0 w 212"/>
                  <a:gd name="T1" fmla="*/ 138 h 138"/>
                  <a:gd name="T2" fmla="*/ 212 w 212"/>
                  <a:gd name="T3" fmla="*/ 138 h 138"/>
                  <a:gd name="T4" fmla="*/ 150 w 212"/>
                  <a:gd name="T5" fmla="*/ 0 h 138"/>
                  <a:gd name="T6" fmla="*/ 53 w 212"/>
                  <a:gd name="T7" fmla="*/ 28 h 138"/>
                  <a:gd name="T8" fmla="*/ 0 w 212"/>
                  <a:gd name="T9" fmla="*/ 138 h 138"/>
                </a:gdLst>
                <a:ahLst/>
                <a:cxnLst>
                  <a:cxn ang="0">
                    <a:pos x="T0" y="T1"/>
                  </a:cxn>
                  <a:cxn ang="0">
                    <a:pos x="T2" y="T3"/>
                  </a:cxn>
                  <a:cxn ang="0">
                    <a:pos x="T4" y="T5"/>
                  </a:cxn>
                  <a:cxn ang="0">
                    <a:pos x="T6" y="T7"/>
                  </a:cxn>
                  <a:cxn ang="0">
                    <a:pos x="T8" y="T9"/>
                  </a:cxn>
                </a:cxnLst>
                <a:rect l="0" t="0" r="r" b="b"/>
                <a:pathLst>
                  <a:path w="212" h="138">
                    <a:moveTo>
                      <a:pt x="0" y="138"/>
                    </a:moveTo>
                    <a:lnTo>
                      <a:pt x="212" y="138"/>
                    </a:lnTo>
                    <a:lnTo>
                      <a:pt x="150" y="0"/>
                    </a:lnTo>
                    <a:lnTo>
                      <a:pt x="53" y="28"/>
                    </a:lnTo>
                    <a:lnTo>
                      <a:pt x="0" y="138"/>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1" name="Freeform 13">
                <a:extLst>
                  <a:ext uri="{FF2B5EF4-FFF2-40B4-BE49-F238E27FC236}">
                    <a16:creationId xmlns:a16="http://schemas.microsoft.com/office/drawing/2014/main" id="{0CA6C35D-6BB5-42FB-A2A2-4D3B9A07A0D3}"/>
                  </a:ext>
                </a:extLst>
              </p:cNvPr>
              <p:cNvSpPr>
                <a:spLocks/>
              </p:cNvSpPr>
              <p:nvPr/>
            </p:nvSpPr>
            <p:spPr bwMode="auto">
              <a:xfrm>
                <a:off x="13718326" y="995542"/>
                <a:ext cx="704005" cy="981542"/>
              </a:xfrm>
              <a:custGeom>
                <a:avLst/>
                <a:gdLst>
                  <a:gd name="T0" fmla="*/ 35 w 208"/>
                  <a:gd name="T1" fmla="*/ 0 h 290"/>
                  <a:gd name="T2" fmla="*/ 131 w 208"/>
                  <a:gd name="T3" fmla="*/ 6 h 290"/>
                  <a:gd name="T4" fmla="*/ 208 w 208"/>
                  <a:gd name="T5" fmla="*/ 129 h 290"/>
                  <a:gd name="T6" fmla="*/ 122 w 208"/>
                  <a:gd name="T7" fmla="*/ 290 h 290"/>
                  <a:gd name="T8" fmla="*/ 62 w 208"/>
                  <a:gd name="T9" fmla="*/ 290 h 290"/>
                  <a:gd name="T10" fmla="*/ 0 w 208"/>
                  <a:gd name="T11" fmla="*/ 150 h 290"/>
                  <a:gd name="T12" fmla="*/ 35 w 208"/>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08" h="290">
                    <a:moveTo>
                      <a:pt x="35" y="0"/>
                    </a:moveTo>
                    <a:lnTo>
                      <a:pt x="131" y="6"/>
                    </a:lnTo>
                    <a:lnTo>
                      <a:pt x="208" y="129"/>
                    </a:lnTo>
                    <a:lnTo>
                      <a:pt x="122" y="290"/>
                    </a:lnTo>
                    <a:lnTo>
                      <a:pt x="62" y="290"/>
                    </a:lnTo>
                    <a:lnTo>
                      <a:pt x="0" y="150"/>
                    </a:lnTo>
                    <a:lnTo>
                      <a:pt x="35" y="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2" name="Freeform 14">
                <a:extLst>
                  <a:ext uri="{FF2B5EF4-FFF2-40B4-BE49-F238E27FC236}">
                    <a16:creationId xmlns:a16="http://schemas.microsoft.com/office/drawing/2014/main" id="{8E82AEBB-D24A-421F-8D84-B398A81900F5}"/>
                  </a:ext>
                </a:extLst>
              </p:cNvPr>
              <p:cNvSpPr>
                <a:spLocks/>
              </p:cNvSpPr>
              <p:nvPr/>
            </p:nvSpPr>
            <p:spPr bwMode="auto">
              <a:xfrm>
                <a:off x="13718326" y="995542"/>
                <a:ext cx="704005" cy="981542"/>
              </a:xfrm>
              <a:custGeom>
                <a:avLst/>
                <a:gdLst>
                  <a:gd name="T0" fmla="*/ 35 w 208"/>
                  <a:gd name="T1" fmla="*/ 0 h 290"/>
                  <a:gd name="T2" fmla="*/ 131 w 208"/>
                  <a:gd name="T3" fmla="*/ 6 h 290"/>
                  <a:gd name="T4" fmla="*/ 208 w 208"/>
                  <a:gd name="T5" fmla="*/ 129 h 290"/>
                  <a:gd name="T6" fmla="*/ 122 w 208"/>
                  <a:gd name="T7" fmla="*/ 290 h 290"/>
                  <a:gd name="T8" fmla="*/ 62 w 208"/>
                  <a:gd name="T9" fmla="*/ 290 h 290"/>
                  <a:gd name="T10" fmla="*/ 0 w 208"/>
                  <a:gd name="T11" fmla="*/ 150 h 290"/>
                  <a:gd name="T12" fmla="*/ 35 w 208"/>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208" h="290">
                    <a:moveTo>
                      <a:pt x="35" y="0"/>
                    </a:moveTo>
                    <a:lnTo>
                      <a:pt x="131" y="6"/>
                    </a:lnTo>
                    <a:lnTo>
                      <a:pt x="208" y="129"/>
                    </a:lnTo>
                    <a:lnTo>
                      <a:pt x="122" y="290"/>
                    </a:lnTo>
                    <a:lnTo>
                      <a:pt x="62" y="290"/>
                    </a:lnTo>
                    <a:lnTo>
                      <a:pt x="0" y="150"/>
                    </a:lnTo>
                    <a:lnTo>
                      <a:pt x="35" y="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3" name="Freeform 15">
                <a:extLst>
                  <a:ext uri="{FF2B5EF4-FFF2-40B4-BE49-F238E27FC236}">
                    <a16:creationId xmlns:a16="http://schemas.microsoft.com/office/drawing/2014/main" id="{C6C72FE7-44F0-4D82-AD3B-E34A7BAC9FEB}"/>
                  </a:ext>
                </a:extLst>
              </p:cNvPr>
              <p:cNvSpPr>
                <a:spLocks/>
              </p:cNvSpPr>
              <p:nvPr/>
            </p:nvSpPr>
            <p:spPr bwMode="auto">
              <a:xfrm>
                <a:off x="14134635" y="1438926"/>
                <a:ext cx="341849" cy="538158"/>
              </a:xfrm>
              <a:custGeom>
                <a:avLst/>
                <a:gdLst>
                  <a:gd name="T0" fmla="*/ 0 w 101"/>
                  <a:gd name="T1" fmla="*/ 159 h 159"/>
                  <a:gd name="T2" fmla="*/ 101 w 101"/>
                  <a:gd name="T3" fmla="*/ 159 h 159"/>
                  <a:gd name="T4" fmla="*/ 101 w 101"/>
                  <a:gd name="T5" fmla="*/ 4 h 159"/>
                  <a:gd name="T6" fmla="*/ 87 w 101"/>
                  <a:gd name="T7" fmla="*/ 0 h 159"/>
                  <a:gd name="T8" fmla="*/ 0 w 101"/>
                  <a:gd name="T9" fmla="*/ 159 h 159"/>
                </a:gdLst>
                <a:ahLst/>
                <a:cxnLst>
                  <a:cxn ang="0">
                    <a:pos x="T0" y="T1"/>
                  </a:cxn>
                  <a:cxn ang="0">
                    <a:pos x="T2" y="T3"/>
                  </a:cxn>
                  <a:cxn ang="0">
                    <a:pos x="T4" y="T5"/>
                  </a:cxn>
                  <a:cxn ang="0">
                    <a:pos x="T6" y="T7"/>
                  </a:cxn>
                  <a:cxn ang="0">
                    <a:pos x="T8" y="T9"/>
                  </a:cxn>
                </a:cxnLst>
                <a:rect l="0" t="0" r="r" b="b"/>
                <a:pathLst>
                  <a:path w="101" h="159">
                    <a:moveTo>
                      <a:pt x="0" y="159"/>
                    </a:moveTo>
                    <a:lnTo>
                      <a:pt x="101" y="159"/>
                    </a:lnTo>
                    <a:lnTo>
                      <a:pt x="101" y="4"/>
                    </a:lnTo>
                    <a:lnTo>
                      <a:pt x="87" y="0"/>
                    </a:lnTo>
                    <a:lnTo>
                      <a:pt x="0" y="159"/>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4" name="Freeform 16">
                <a:extLst>
                  <a:ext uri="{FF2B5EF4-FFF2-40B4-BE49-F238E27FC236}">
                    <a16:creationId xmlns:a16="http://schemas.microsoft.com/office/drawing/2014/main" id="{53A4BB90-CEA0-435F-AFDD-C95CC93367D4}"/>
                  </a:ext>
                </a:extLst>
              </p:cNvPr>
              <p:cNvSpPr>
                <a:spLocks/>
              </p:cNvSpPr>
              <p:nvPr/>
            </p:nvSpPr>
            <p:spPr bwMode="auto">
              <a:xfrm>
                <a:off x="14134635" y="1438926"/>
                <a:ext cx="754773" cy="538158"/>
              </a:xfrm>
              <a:custGeom>
                <a:avLst/>
                <a:gdLst>
                  <a:gd name="T0" fmla="*/ 87 w 223"/>
                  <a:gd name="T1" fmla="*/ 0 h 159"/>
                  <a:gd name="T2" fmla="*/ 148 w 223"/>
                  <a:gd name="T3" fmla="*/ 15 h 159"/>
                  <a:gd name="T4" fmla="*/ 223 w 223"/>
                  <a:gd name="T5" fmla="*/ 159 h 159"/>
                  <a:gd name="T6" fmla="*/ 0 w 223"/>
                  <a:gd name="T7" fmla="*/ 159 h 159"/>
                  <a:gd name="T8" fmla="*/ 87 w 223"/>
                  <a:gd name="T9" fmla="*/ 0 h 159"/>
                </a:gdLst>
                <a:ahLst/>
                <a:cxnLst>
                  <a:cxn ang="0">
                    <a:pos x="T0" y="T1"/>
                  </a:cxn>
                  <a:cxn ang="0">
                    <a:pos x="T2" y="T3"/>
                  </a:cxn>
                  <a:cxn ang="0">
                    <a:pos x="T4" y="T5"/>
                  </a:cxn>
                  <a:cxn ang="0">
                    <a:pos x="T6" y="T7"/>
                  </a:cxn>
                  <a:cxn ang="0">
                    <a:pos x="T8" y="T9"/>
                  </a:cxn>
                </a:cxnLst>
                <a:rect l="0" t="0" r="r" b="b"/>
                <a:pathLst>
                  <a:path w="223" h="159">
                    <a:moveTo>
                      <a:pt x="87" y="0"/>
                    </a:moveTo>
                    <a:lnTo>
                      <a:pt x="148" y="15"/>
                    </a:lnTo>
                    <a:lnTo>
                      <a:pt x="223" y="159"/>
                    </a:lnTo>
                    <a:lnTo>
                      <a:pt x="0" y="159"/>
                    </a:lnTo>
                    <a:lnTo>
                      <a:pt x="87" y="0"/>
                    </a:lnTo>
                    <a:close/>
                  </a:path>
                </a:pathLst>
              </a:custGeom>
              <a:grpFill/>
              <a:ln>
                <a:solidFill>
                  <a:schemeClr val="bg1"/>
                </a:solid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5" name="Freeform 17">
                <a:extLst>
                  <a:ext uri="{FF2B5EF4-FFF2-40B4-BE49-F238E27FC236}">
                    <a16:creationId xmlns:a16="http://schemas.microsoft.com/office/drawing/2014/main" id="{02FD482A-981B-41AC-9B1E-0BDE13880D20}"/>
                  </a:ext>
                </a:extLst>
              </p:cNvPr>
              <p:cNvSpPr>
                <a:spLocks/>
              </p:cNvSpPr>
              <p:nvPr/>
            </p:nvSpPr>
            <p:spPr bwMode="auto">
              <a:xfrm>
                <a:off x="12070009" y="1675850"/>
                <a:ext cx="528003" cy="301234"/>
              </a:xfrm>
              <a:custGeom>
                <a:avLst/>
                <a:gdLst>
                  <a:gd name="T0" fmla="*/ 115 w 156"/>
                  <a:gd name="T1" fmla="*/ 0 h 89"/>
                  <a:gd name="T2" fmla="*/ 23 w 156"/>
                  <a:gd name="T3" fmla="*/ 38 h 89"/>
                  <a:gd name="T4" fmla="*/ 0 w 156"/>
                  <a:gd name="T5" fmla="*/ 89 h 89"/>
                  <a:gd name="T6" fmla="*/ 156 w 156"/>
                  <a:gd name="T7" fmla="*/ 89 h 89"/>
                  <a:gd name="T8" fmla="*/ 115 w 156"/>
                  <a:gd name="T9" fmla="*/ 0 h 89"/>
                </a:gdLst>
                <a:ahLst/>
                <a:cxnLst>
                  <a:cxn ang="0">
                    <a:pos x="T0" y="T1"/>
                  </a:cxn>
                  <a:cxn ang="0">
                    <a:pos x="T2" y="T3"/>
                  </a:cxn>
                  <a:cxn ang="0">
                    <a:pos x="T4" y="T5"/>
                  </a:cxn>
                  <a:cxn ang="0">
                    <a:pos x="T6" y="T7"/>
                  </a:cxn>
                  <a:cxn ang="0">
                    <a:pos x="T8" y="T9"/>
                  </a:cxn>
                </a:cxnLst>
                <a:rect l="0" t="0" r="r" b="b"/>
                <a:pathLst>
                  <a:path w="156" h="89">
                    <a:moveTo>
                      <a:pt x="115" y="0"/>
                    </a:moveTo>
                    <a:lnTo>
                      <a:pt x="23" y="38"/>
                    </a:lnTo>
                    <a:lnTo>
                      <a:pt x="0" y="89"/>
                    </a:lnTo>
                    <a:lnTo>
                      <a:pt x="156" y="89"/>
                    </a:lnTo>
                    <a:lnTo>
                      <a:pt x="115" y="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6" name="Freeform 18">
                <a:extLst>
                  <a:ext uri="{FF2B5EF4-FFF2-40B4-BE49-F238E27FC236}">
                    <a16:creationId xmlns:a16="http://schemas.microsoft.com/office/drawing/2014/main" id="{BB91FE16-CD64-40BD-B584-C214B2767266}"/>
                  </a:ext>
                </a:extLst>
              </p:cNvPr>
              <p:cNvSpPr>
                <a:spLocks/>
              </p:cNvSpPr>
              <p:nvPr/>
            </p:nvSpPr>
            <p:spPr bwMode="auto">
              <a:xfrm>
                <a:off x="12070009" y="1675850"/>
                <a:ext cx="528003" cy="301234"/>
              </a:xfrm>
              <a:custGeom>
                <a:avLst/>
                <a:gdLst>
                  <a:gd name="T0" fmla="*/ 115 w 156"/>
                  <a:gd name="T1" fmla="*/ 0 h 89"/>
                  <a:gd name="T2" fmla="*/ 23 w 156"/>
                  <a:gd name="T3" fmla="*/ 38 h 89"/>
                  <a:gd name="T4" fmla="*/ 0 w 156"/>
                  <a:gd name="T5" fmla="*/ 89 h 89"/>
                  <a:gd name="T6" fmla="*/ 156 w 156"/>
                  <a:gd name="T7" fmla="*/ 89 h 89"/>
                  <a:gd name="T8" fmla="*/ 115 w 156"/>
                  <a:gd name="T9" fmla="*/ 0 h 89"/>
                </a:gdLst>
                <a:ahLst/>
                <a:cxnLst>
                  <a:cxn ang="0">
                    <a:pos x="T0" y="T1"/>
                  </a:cxn>
                  <a:cxn ang="0">
                    <a:pos x="T2" y="T3"/>
                  </a:cxn>
                  <a:cxn ang="0">
                    <a:pos x="T4" y="T5"/>
                  </a:cxn>
                  <a:cxn ang="0">
                    <a:pos x="T6" y="T7"/>
                  </a:cxn>
                  <a:cxn ang="0">
                    <a:pos x="T8" y="T9"/>
                  </a:cxn>
                </a:cxnLst>
                <a:rect l="0" t="0" r="r" b="b"/>
                <a:pathLst>
                  <a:path w="156" h="89">
                    <a:moveTo>
                      <a:pt x="115" y="0"/>
                    </a:moveTo>
                    <a:lnTo>
                      <a:pt x="23" y="38"/>
                    </a:lnTo>
                    <a:lnTo>
                      <a:pt x="0" y="89"/>
                    </a:lnTo>
                    <a:lnTo>
                      <a:pt x="156" y="89"/>
                    </a:lnTo>
                    <a:lnTo>
                      <a:pt x="115" y="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7" name="Freeform 19">
                <a:extLst>
                  <a:ext uri="{FF2B5EF4-FFF2-40B4-BE49-F238E27FC236}">
                    <a16:creationId xmlns:a16="http://schemas.microsoft.com/office/drawing/2014/main" id="{8717AE12-B2A0-4171-8311-EA4844505833}"/>
                  </a:ext>
                </a:extLst>
              </p:cNvPr>
              <p:cNvSpPr>
                <a:spLocks/>
              </p:cNvSpPr>
              <p:nvPr/>
            </p:nvSpPr>
            <p:spPr bwMode="auto">
              <a:xfrm>
                <a:off x="12070009" y="1987238"/>
                <a:ext cx="1127083" cy="419696"/>
              </a:xfrm>
              <a:custGeom>
                <a:avLst/>
                <a:gdLst>
                  <a:gd name="T0" fmla="*/ 0 w 333"/>
                  <a:gd name="T1" fmla="*/ 0 h 124"/>
                  <a:gd name="T2" fmla="*/ 137 w 333"/>
                  <a:gd name="T3" fmla="*/ 124 h 124"/>
                  <a:gd name="T4" fmla="*/ 233 w 333"/>
                  <a:gd name="T5" fmla="*/ 79 h 124"/>
                  <a:gd name="T6" fmla="*/ 333 w 333"/>
                  <a:gd name="T7" fmla="*/ 0 h 124"/>
                  <a:gd name="T8" fmla="*/ 0 w 333"/>
                  <a:gd name="T9" fmla="*/ 0 h 124"/>
                </a:gdLst>
                <a:ahLst/>
                <a:cxnLst>
                  <a:cxn ang="0">
                    <a:pos x="T0" y="T1"/>
                  </a:cxn>
                  <a:cxn ang="0">
                    <a:pos x="T2" y="T3"/>
                  </a:cxn>
                  <a:cxn ang="0">
                    <a:pos x="T4" y="T5"/>
                  </a:cxn>
                  <a:cxn ang="0">
                    <a:pos x="T6" y="T7"/>
                  </a:cxn>
                  <a:cxn ang="0">
                    <a:pos x="T8" y="T9"/>
                  </a:cxn>
                </a:cxnLst>
                <a:rect l="0" t="0" r="r" b="b"/>
                <a:pathLst>
                  <a:path w="333" h="124">
                    <a:moveTo>
                      <a:pt x="0" y="0"/>
                    </a:moveTo>
                    <a:lnTo>
                      <a:pt x="137" y="124"/>
                    </a:lnTo>
                    <a:lnTo>
                      <a:pt x="233" y="79"/>
                    </a:lnTo>
                    <a:lnTo>
                      <a:pt x="333" y="0"/>
                    </a:lnTo>
                    <a:lnTo>
                      <a:pt x="0" y="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8" name="Freeform 20">
                <a:extLst>
                  <a:ext uri="{FF2B5EF4-FFF2-40B4-BE49-F238E27FC236}">
                    <a16:creationId xmlns:a16="http://schemas.microsoft.com/office/drawing/2014/main" id="{510A166A-78FC-4D09-91C3-C028C5C6C421}"/>
                  </a:ext>
                </a:extLst>
              </p:cNvPr>
              <p:cNvSpPr>
                <a:spLocks/>
              </p:cNvSpPr>
              <p:nvPr/>
            </p:nvSpPr>
            <p:spPr bwMode="auto">
              <a:xfrm>
                <a:off x="12070008" y="1987238"/>
                <a:ext cx="1127083" cy="419696"/>
              </a:xfrm>
              <a:custGeom>
                <a:avLst/>
                <a:gdLst>
                  <a:gd name="T0" fmla="*/ 0 w 333"/>
                  <a:gd name="T1" fmla="*/ 0 h 124"/>
                  <a:gd name="T2" fmla="*/ 137 w 333"/>
                  <a:gd name="T3" fmla="*/ 124 h 124"/>
                  <a:gd name="T4" fmla="*/ 233 w 333"/>
                  <a:gd name="T5" fmla="*/ 79 h 124"/>
                  <a:gd name="T6" fmla="*/ 333 w 333"/>
                  <a:gd name="T7" fmla="*/ 0 h 124"/>
                  <a:gd name="T8" fmla="*/ 0 w 333"/>
                  <a:gd name="T9" fmla="*/ 0 h 124"/>
                </a:gdLst>
                <a:ahLst/>
                <a:cxnLst>
                  <a:cxn ang="0">
                    <a:pos x="T0" y="T1"/>
                  </a:cxn>
                  <a:cxn ang="0">
                    <a:pos x="T2" y="T3"/>
                  </a:cxn>
                  <a:cxn ang="0">
                    <a:pos x="T4" y="T5"/>
                  </a:cxn>
                  <a:cxn ang="0">
                    <a:pos x="T6" y="T7"/>
                  </a:cxn>
                  <a:cxn ang="0">
                    <a:pos x="T8" y="T9"/>
                  </a:cxn>
                </a:cxnLst>
                <a:rect l="0" t="0" r="r" b="b"/>
                <a:pathLst>
                  <a:path w="333" h="124">
                    <a:moveTo>
                      <a:pt x="0" y="0"/>
                    </a:moveTo>
                    <a:lnTo>
                      <a:pt x="137" y="124"/>
                    </a:lnTo>
                    <a:lnTo>
                      <a:pt x="233" y="79"/>
                    </a:lnTo>
                    <a:lnTo>
                      <a:pt x="333" y="0"/>
                    </a:lnTo>
                    <a:lnTo>
                      <a:pt x="0" y="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39" name="Freeform 21">
                <a:extLst>
                  <a:ext uri="{FF2B5EF4-FFF2-40B4-BE49-F238E27FC236}">
                    <a16:creationId xmlns:a16="http://schemas.microsoft.com/office/drawing/2014/main" id="{44C9FE68-4E81-4AA3-B92B-90226F07C074}"/>
                  </a:ext>
                </a:extLst>
              </p:cNvPr>
              <p:cNvSpPr>
                <a:spLocks/>
              </p:cNvSpPr>
              <p:nvPr/>
            </p:nvSpPr>
            <p:spPr bwMode="auto">
              <a:xfrm>
                <a:off x="12862012" y="1987238"/>
                <a:ext cx="1245545" cy="748005"/>
              </a:xfrm>
              <a:custGeom>
                <a:avLst/>
                <a:gdLst>
                  <a:gd name="T0" fmla="*/ 0 w 368"/>
                  <a:gd name="T1" fmla="*/ 80 h 221"/>
                  <a:gd name="T2" fmla="*/ 154 w 368"/>
                  <a:gd name="T3" fmla="*/ 221 h 221"/>
                  <a:gd name="T4" fmla="*/ 301 w 368"/>
                  <a:gd name="T5" fmla="*/ 169 h 221"/>
                  <a:gd name="T6" fmla="*/ 368 w 368"/>
                  <a:gd name="T7" fmla="*/ 67 h 221"/>
                  <a:gd name="T8" fmla="*/ 314 w 368"/>
                  <a:gd name="T9" fmla="*/ 0 h 221"/>
                  <a:gd name="T10" fmla="*/ 100 w 368"/>
                  <a:gd name="T11" fmla="*/ 0 h 221"/>
                  <a:gd name="T12" fmla="*/ 0 w 368"/>
                  <a:gd name="T13" fmla="*/ 80 h 221"/>
                </a:gdLst>
                <a:ahLst/>
                <a:cxnLst>
                  <a:cxn ang="0">
                    <a:pos x="T0" y="T1"/>
                  </a:cxn>
                  <a:cxn ang="0">
                    <a:pos x="T2" y="T3"/>
                  </a:cxn>
                  <a:cxn ang="0">
                    <a:pos x="T4" y="T5"/>
                  </a:cxn>
                  <a:cxn ang="0">
                    <a:pos x="T6" y="T7"/>
                  </a:cxn>
                  <a:cxn ang="0">
                    <a:pos x="T8" y="T9"/>
                  </a:cxn>
                  <a:cxn ang="0">
                    <a:pos x="T10" y="T11"/>
                  </a:cxn>
                  <a:cxn ang="0">
                    <a:pos x="T12" y="T13"/>
                  </a:cxn>
                </a:cxnLst>
                <a:rect l="0" t="0" r="r" b="b"/>
                <a:pathLst>
                  <a:path w="368" h="221">
                    <a:moveTo>
                      <a:pt x="0" y="80"/>
                    </a:moveTo>
                    <a:lnTo>
                      <a:pt x="154" y="221"/>
                    </a:lnTo>
                    <a:lnTo>
                      <a:pt x="301" y="169"/>
                    </a:lnTo>
                    <a:lnTo>
                      <a:pt x="368" y="67"/>
                    </a:lnTo>
                    <a:lnTo>
                      <a:pt x="314" y="0"/>
                    </a:lnTo>
                    <a:lnTo>
                      <a:pt x="100" y="0"/>
                    </a:lnTo>
                    <a:lnTo>
                      <a:pt x="0" y="8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0" name="Freeform 22">
                <a:extLst>
                  <a:ext uri="{FF2B5EF4-FFF2-40B4-BE49-F238E27FC236}">
                    <a16:creationId xmlns:a16="http://schemas.microsoft.com/office/drawing/2014/main" id="{E1854AC4-1EAF-4448-8986-7F6DFE137BB3}"/>
                  </a:ext>
                </a:extLst>
              </p:cNvPr>
              <p:cNvSpPr>
                <a:spLocks/>
              </p:cNvSpPr>
              <p:nvPr/>
            </p:nvSpPr>
            <p:spPr bwMode="auto">
              <a:xfrm>
                <a:off x="12862012" y="1987238"/>
                <a:ext cx="1245545" cy="748005"/>
              </a:xfrm>
              <a:custGeom>
                <a:avLst/>
                <a:gdLst>
                  <a:gd name="T0" fmla="*/ 0 w 368"/>
                  <a:gd name="T1" fmla="*/ 80 h 221"/>
                  <a:gd name="T2" fmla="*/ 154 w 368"/>
                  <a:gd name="T3" fmla="*/ 221 h 221"/>
                  <a:gd name="T4" fmla="*/ 301 w 368"/>
                  <a:gd name="T5" fmla="*/ 169 h 221"/>
                  <a:gd name="T6" fmla="*/ 368 w 368"/>
                  <a:gd name="T7" fmla="*/ 67 h 221"/>
                  <a:gd name="T8" fmla="*/ 314 w 368"/>
                  <a:gd name="T9" fmla="*/ 0 h 221"/>
                  <a:gd name="T10" fmla="*/ 100 w 368"/>
                  <a:gd name="T11" fmla="*/ 0 h 221"/>
                  <a:gd name="T12" fmla="*/ 0 w 368"/>
                  <a:gd name="T13" fmla="*/ 80 h 221"/>
                </a:gdLst>
                <a:ahLst/>
                <a:cxnLst>
                  <a:cxn ang="0">
                    <a:pos x="T0" y="T1"/>
                  </a:cxn>
                  <a:cxn ang="0">
                    <a:pos x="T2" y="T3"/>
                  </a:cxn>
                  <a:cxn ang="0">
                    <a:pos x="T4" y="T5"/>
                  </a:cxn>
                  <a:cxn ang="0">
                    <a:pos x="T6" y="T7"/>
                  </a:cxn>
                  <a:cxn ang="0">
                    <a:pos x="T8" y="T9"/>
                  </a:cxn>
                  <a:cxn ang="0">
                    <a:pos x="T10" y="T11"/>
                  </a:cxn>
                  <a:cxn ang="0">
                    <a:pos x="T12" y="T13"/>
                  </a:cxn>
                </a:cxnLst>
                <a:rect l="0" t="0" r="r" b="b"/>
                <a:pathLst>
                  <a:path w="368" h="221">
                    <a:moveTo>
                      <a:pt x="0" y="80"/>
                    </a:moveTo>
                    <a:lnTo>
                      <a:pt x="154" y="221"/>
                    </a:lnTo>
                    <a:lnTo>
                      <a:pt x="301" y="169"/>
                    </a:lnTo>
                    <a:lnTo>
                      <a:pt x="368" y="67"/>
                    </a:lnTo>
                    <a:lnTo>
                      <a:pt x="314" y="0"/>
                    </a:lnTo>
                    <a:lnTo>
                      <a:pt x="100" y="0"/>
                    </a:lnTo>
                    <a:lnTo>
                      <a:pt x="0" y="8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1" name="Freeform 23">
                <a:extLst>
                  <a:ext uri="{FF2B5EF4-FFF2-40B4-BE49-F238E27FC236}">
                    <a16:creationId xmlns:a16="http://schemas.microsoft.com/office/drawing/2014/main" id="{95C00B68-278B-48AE-810F-2E399D8A708A}"/>
                  </a:ext>
                </a:extLst>
              </p:cNvPr>
              <p:cNvSpPr>
                <a:spLocks/>
              </p:cNvSpPr>
              <p:nvPr/>
            </p:nvSpPr>
            <p:spPr bwMode="auto">
              <a:xfrm>
                <a:off x="13931556" y="1987238"/>
                <a:ext cx="544927" cy="328312"/>
              </a:xfrm>
              <a:custGeom>
                <a:avLst/>
                <a:gdLst>
                  <a:gd name="T0" fmla="*/ 0 w 161"/>
                  <a:gd name="T1" fmla="*/ 0 h 97"/>
                  <a:gd name="T2" fmla="*/ 54 w 161"/>
                  <a:gd name="T3" fmla="*/ 66 h 97"/>
                  <a:gd name="T4" fmla="*/ 161 w 161"/>
                  <a:gd name="T5" fmla="*/ 97 h 97"/>
                  <a:gd name="T6" fmla="*/ 161 w 161"/>
                  <a:gd name="T7" fmla="*/ 0 h 97"/>
                  <a:gd name="T8" fmla="*/ 0 w 161"/>
                  <a:gd name="T9" fmla="*/ 0 h 97"/>
                </a:gdLst>
                <a:ahLst/>
                <a:cxnLst>
                  <a:cxn ang="0">
                    <a:pos x="T0" y="T1"/>
                  </a:cxn>
                  <a:cxn ang="0">
                    <a:pos x="T2" y="T3"/>
                  </a:cxn>
                  <a:cxn ang="0">
                    <a:pos x="T4" y="T5"/>
                  </a:cxn>
                  <a:cxn ang="0">
                    <a:pos x="T6" y="T7"/>
                  </a:cxn>
                  <a:cxn ang="0">
                    <a:pos x="T8" y="T9"/>
                  </a:cxn>
                </a:cxnLst>
                <a:rect l="0" t="0" r="r" b="b"/>
                <a:pathLst>
                  <a:path w="161" h="97">
                    <a:moveTo>
                      <a:pt x="0" y="0"/>
                    </a:moveTo>
                    <a:lnTo>
                      <a:pt x="54" y="66"/>
                    </a:lnTo>
                    <a:lnTo>
                      <a:pt x="161" y="97"/>
                    </a:lnTo>
                    <a:lnTo>
                      <a:pt x="161" y="0"/>
                    </a:lnTo>
                    <a:lnTo>
                      <a:pt x="0" y="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2" name="Freeform 24">
                <a:extLst>
                  <a:ext uri="{FF2B5EF4-FFF2-40B4-BE49-F238E27FC236}">
                    <a16:creationId xmlns:a16="http://schemas.microsoft.com/office/drawing/2014/main" id="{8528DF65-7D86-4EA7-8F57-7B5EA03B1B41}"/>
                  </a:ext>
                </a:extLst>
              </p:cNvPr>
              <p:cNvSpPr>
                <a:spLocks/>
              </p:cNvSpPr>
              <p:nvPr/>
            </p:nvSpPr>
            <p:spPr bwMode="auto">
              <a:xfrm>
                <a:off x="13931556" y="1987238"/>
                <a:ext cx="957851" cy="368926"/>
              </a:xfrm>
              <a:custGeom>
                <a:avLst/>
                <a:gdLst>
                  <a:gd name="T0" fmla="*/ 54 w 283"/>
                  <a:gd name="T1" fmla="*/ 66 h 109"/>
                  <a:gd name="T2" fmla="*/ 203 w 283"/>
                  <a:gd name="T3" fmla="*/ 109 h 109"/>
                  <a:gd name="T4" fmla="*/ 283 w 283"/>
                  <a:gd name="T5" fmla="*/ 0 h 109"/>
                  <a:gd name="T6" fmla="*/ 0 w 283"/>
                  <a:gd name="T7" fmla="*/ 0 h 109"/>
                  <a:gd name="T8" fmla="*/ 54 w 283"/>
                  <a:gd name="T9" fmla="*/ 66 h 109"/>
                </a:gdLst>
                <a:ahLst/>
                <a:cxnLst>
                  <a:cxn ang="0">
                    <a:pos x="T0" y="T1"/>
                  </a:cxn>
                  <a:cxn ang="0">
                    <a:pos x="T2" y="T3"/>
                  </a:cxn>
                  <a:cxn ang="0">
                    <a:pos x="T4" y="T5"/>
                  </a:cxn>
                  <a:cxn ang="0">
                    <a:pos x="T6" y="T7"/>
                  </a:cxn>
                  <a:cxn ang="0">
                    <a:pos x="T8" y="T9"/>
                  </a:cxn>
                </a:cxnLst>
                <a:rect l="0" t="0" r="r" b="b"/>
                <a:pathLst>
                  <a:path w="283" h="109">
                    <a:moveTo>
                      <a:pt x="54" y="66"/>
                    </a:moveTo>
                    <a:lnTo>
                      <a:pt x="203" y="109"/>
                    </a:lnTo>
                    <a:lnTo>
                      <a:pt x="283" y="0"/>
                    </a:lnTo>
                    <a:lnTo>
                      <a:pt x="0" y="0"/>
                    </a:lnTo>
                    <a:lnTo>
                      <a:pt x="54" y="66"/>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3" name="Freeform 25">
                <a:extLst>
                  <a:ext uri="{FF2B5EF4-FFF2-40B4-BE49-F238E27FC236}">
                    <a16:creationId xmlns:a16="http://schemas.microsoft.com/office/drawing/2014/main" id="{B9E04FB7-D516-4386-BA58-11E920ADB275}"/>
                  </a:ext>
                </a:extLst>
              </p:cNvPr>
              <p:cNvSpPr>
                <a:spLocks/>
              </p:cNvSpPr>
              <p:nvPr/>
            </p:nvSpPr>
            <p:spPr bwMode="auto">
              <a:xfrm>
                <a:off x="12070009" y="1983855"/>
                <a:ext cx="456926" cy="1980011"/>
              </a:xfrm>
              <a:custGeom>
                <a:avLst/>
                <a:gdLst>
                  <a:gd name="T0" fmla="*/ 135 w 135"/>
                  <a:gd name="T1" fmla="*/ 128 h 585"/>
                  <a:gd name="T2" fmla="*/ 0 w 135"/>
                  <a:gd name="T3" fmla="*/ 0 h 585"/>
                  <a:gd name="T4" fmla="*/ 120 w 135"/>
                  <a:gd name="T5" fmla="*/ 585 h 585"/>
                  <a:gd name="T6" fmla="*/ 135 w 135"/>
                  <a:gd name="T7" fmla="*/ 128 h 585"/>
                </a:gdLst>
                <a:ahLst/>
                <a:cxnLst>
                  <a:cxn ang="0">
                    <a:pos x="T0" y="T1"/>
                  </a:cxn>
                  <a:cxn ang="0">
                    <a:pos x="T2" y="T3"/>
                  </a:cxn>
                  <a:cxn ang="0">
                    <a:pos x="T4" y="T5"/>
                  </a:cxn>
                  <a:cxn ang="0">
                    <a:pos x="T6" y="T7"/>
                  </a:cxn>
                </a:cxnLst>
                <a:rect l="0" t="0" r="r" b="b"/>
                <a:pathLst>
                  <a:path w="135" h="585">
                    <a:moveTo>
                      <a:pt x="135" y="128"/>
                    </a:moveTo>
                    <a:lnTo>
                      <a:pt x="0" y="0"/>
                    </a:lnTo>
                    <a:lnTo>
                      <a:pt x="120" y="585"/>
                    </a:lnTo>
                    <a:lnTo>
                      <a:pt x="135" y="128"/>
                    </a:lnTo>
                    <a:close/>
                  </a:path>
                </a:pathLst>
              </a:custGeom>
              <a:grpFill/>
              <a:ln>
                <a:solidFill>
                  <a:schemeClr val="bg1"/>
                </a:solid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4" name="Freeform 26">
                <a:extLst>
                  <a:ext uri="{FF2B5EF4-FFF2-40B4-BE49-F238E27FC236}">
                    <a16:creationId xmlns:a16="http://schemas.microsoft.com/office/drawing/2014/main" id="{47213CDD-1B7C-42DA-B689-F1FCDF363D20}"/>
                  </a:ext>
                </a:extLst>
              </p:cNvPr>
              <p:cNvSpPr>
                <a:spLocks/>
              </p:cNvSpPr>
              <p:nvPr/>
            </p:nvSpPr>
            <p:spPr bwMode="auto">
              <a:xfrm>
                <a:off x="12482934" y="3141400"/>
                <a:ext cx="399387" cy="924005"/>
              </a:xfrm>
              <a:custGeom>
                <a:avLst/>
                <a:gdLst>
                  <a:gd name="T0" fmla="*/ 0 w 118"/>
                  <a:gd name="T1" fmla="*/ 243 h 273"/>
                  <a:gd name="T2" fmla="*/ 65 w 118"/>
                  <a:gd name="T3" fmla="*/ 273 h 273"/>
                  <a:gd name="T4" fmla="*/ 118 w 118"/>
                  <a:gd name="T5" fmla="*/ 176 h 273"/>
                  <a:gd name="T6" fmla="*/ 9 w 118"/>
                  <a:gd name="T7" fmla="*/ 0 h 273"/>
                  <a:gd name="T8" fmla="*/ 0 w 118"/>
                  <a:gd name="T9" fmla="*/ 243 h 273"/>
                </a:gdLst>
                <a:ahLst/>
                <a:cxnLst>
                  <a:cxn ang="0">
                    <a:pos x="T0" y="T1"/>
                  </a:cxn>
                  <a:cxn ang="0">
                    <a:pos x="T2" y="T3"/>
                  </a:cxn>
                  <a:cxn ang="0">
                    <a:pos x="T4" y="T5"/>
                  </a:cxn>
                  <a:cxn ang="0">
                    <a:pos x="T6" y="T7"/>
                  </a:cxn>
                  <a:cxn ang="0">
                    <a:pos x="T8" y="T9"/>
                  </a:cxn>
                </a:cxnLst>
                <a:rect l="0" t="0" r="r" b="b"/>
                <a:pathLst>
                  <a:path w="118" h="273">
                    <a:moveTo>
                      <a:pt x="0" y="243"/>
                    </a:moveTo>
                    <a:lnTo>
                      <a:pt x="65" y="273"/>
                    </a:lnTo>
                    <a:lnTo>
                      <a:pt x="118" y="176"/>
                    </a:lnTo>
                    <a:lnTo>
                      <a:pt x="9" y="0"/>
                    </a:lnTo>
                    <a:lnTo>
                      <a:pt x="0" y="243"/>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5" name="Freeform 27">
                <a:extLst>
                  <a:ext uri="{FF2B5EF4-FFF2-40B4-BE49-F238E27FC236}">
                    <a16:creationId xmlns:a16="http://schemas.microsoft.com/office/drawing/2014/main" id="{D4ECF628-2FA1-417C-AB93-E9538FE4771B}"/>
                  </a:ext>
                </a:extLst>
              </p:cNvPr>
              <p:cNvSpPr>
                <a:spLocks/>
              </p:cNvSpPr>
              <p:nvPr/>
            </p:nvSpPr>
            <p:spPr bwMode="auto">
              <a:xfrm>
                <a:off x="12482934" y="3141400"/>
                <a:ext cx="399387" cy="924005"/>
              </a:xfrm>
              <a:custGeom>
                <a:avLst/>
                <a:gdLst>
                  <a:gd name="T0" fmla="*/ 0 w 118"/>
                  <a:gd name="T1" fmla="*/ 243 h 273"/>
                  <a:gd name="T2" fmla="*/ 65 w 118"/>
                  <a:gd name="T3" fmla="*/ 273 h 273"/>
                  <a:gd name="T4" fmla="*/ 118 w 118"/>
                  <a:gd name="T5" fmla="*/ 176 h 273"/>
                  <a:gd name="T6" fmla="*/ 9 w 118"/>
                  <a:gd name="T7" fmla="*/ 0 h 273"/>
                  <a:gd name="T8" fmla="*/ 0 w 118"/>
                  <a:gd name="T9" fmla="*/ 243 h 273"/>
                </a:gdLst>
                <a:ahLst/>
                <a:cxnLst>
                  <a:cxn ang="0">
                    <a:pos x="T0" y="T1"/>
                  </a:cxn>
                  <a:cxn ang="0">
                    <a:pos x="T2" y="T3"/>
                  </a:cxn>
                  <a:cxn ang="0">
                    <a:pos x="T4" y="T5"/>
                  </a:cxn>
                  <a:cxn ang="0">
                    <a:pos x="T6" y="T7"/>
                  </a:cxn>
                  <a:cxn ang="0">
                    <a:pos x="T8" y="T9"/>
                  </a:cxn>
                </a:cxnLst>
                <a:rect l="0" t="0" r="r" b="b"/>
                <a:pathLst>
                  <a:path w="118" h="273">
                    <a:moveTo>
                      <a:pt x="0" y="243"/>
                    </a:moveTo>
                    <a:lnTo>
                      <a:pt x="65" y="273"/>
                    </a:lnTo>
                    <a:lnTo>
                      <a:pt x="118" y="176"/>
                    </a:lnTo>
                    <a:lnTo>
                      <a:pt x="9" y="0"/>
                    </a:lnTo>
                    <a:lnTo>
                      <a:pt x="0" y="243"/>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6" name="Freeform 28">
                <a:extLst>
                  <a:ext uri="{FF2B5EF4-FFF2-40B4-BE49-F238E27FC236}">
                    <a16:creationId xmlns:a16="http://schemas.microsoft.com/office/drawing/2014/main" id="{C7DEE358-9138-4F78-8D45-A90C27487F7E}"/>
                  </a:ext>
                </a:extLst>
              </p:cNvPr>
              <p:cNvSpPr>
                <a:spLocks/>
              </p:cNvSpPr>
              <p:nvPr/>
            </p:nvSpPr>
            <p:spPr bwMode="auto">
              <a:xfrm>
                <a:off x="12513397" y="2258009"/>
                <a:ext cx="863082" cy="1479085"/>
              </a:xfrm>
              <a:custGeom>
                <a:avLst/>
                <a:gdLst>
                  <a:gd name="T0" fmla="*/ 110 w 255"/>
                  <a:gd name="T1" fmla="*/ 437 h 437"/>
                  <a:gd name="T2" fmla="*/ 189 w 255"/>
                  <a:gd name="T3" fmla="*/ 402 h 437"/>
                  <a:gd name="T4" fmla="*/ 255 w 255"/>
                  <a:gd name="T5" fmla="*/ 143 h 437"/>
                  <a:gd name="T6" fmla="*/ 102 w 255"/>
                  <a:gd name="T7" fmla="*/ 0 h 437"/>
                  <a:gd name="T8" fmla="*/ 7 w 255"/>
                  <a:gd name="T9" fmla="*/ 47 h 437"/>
                  <a:gd name="T10" fmla="*/ 0 w 255"/>
                  <a:gd name="T11" fmla="*/ 260 h 437"/>
                  <a:gd name="T12" fmla="*/ 110 w 255"/>
                  <a:gd name="T13" fmla="*/ 437 h 437"/>
                </a:gdLst>
                <a:ahLst/>
                <a:cxnLst>
                  <a:cxn ang="0">
                    <a:pos x="T0" y="T1"/>
                  </a:cxn>
                  <a:cxn ang="0">
                    <a:pos x="T2" y="T3"/>
                  </a:cxn>
                  <a:cxn ang="0">
                    <a:pos x="T4" y="T5"/>
                  </a:cxn>
                  <a:cxn ang="0">
                    <a:pos x="T6" y="T7"/>
                  </a:cxn>
                  <a:cxn ang="0">
                    <a:pos x="T8" y="T9"/>
                  </a:cxn>
                  <a:cxn ang="0">
                    <a:pos x="T10" y="T11"/>
                  </a:cxn>
                  <a:cxn ang="0">
                    <a:pos x="T12" y="T13"/>
                  </a:cxn>
                </a:cxnLst>
                <a:rect l="0" t="0" r="r" b="b"/>
                <a:pathLst>
                  <a:path w="255" h="437">
                    <a:moveTo>
                      <a:pt x="110" y="437"/>
                    </a:moveTo>
                    <a:lnTo>
                      <a:pt x="189" y="402"/>
                    </a:lnTo>
                    <a:lnTo>
                      <a:pt x="255" y="143"/>
                    </a:lnTo>
                    <a:lnTo>
                      <a:pt x="102" y="0"/>
                    </a:lnTo>
                    <a:lnTo>
                      <a:pt x="7" y="47"/>
                    </a:lnTo>
                    <a:lnTo>
                      <a:pt x="0" y="260"/>
                    </a:lnTo>
                    <a:lnTo>
                      <a:pt x="110" y="437"/>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7" name="Freeform 29">
                <a:extLst>
                  <a:ext uri="{FF2B5EF4-FFF2-40B4-BE49-F238E27FC236}">
                    <a16:creationId xmlns:a16="http://schemas.microsoft.com/office/drawing/2014/main" id="{BC88D5FD-A4D4-425F-AAC8-0EBFF78B50E5}"/>
                  </a:ext>
                </a:extLst>
              </p:cNvPr>
              <p:cNvSpPr>
                <a:spLocks/>
              </p:cNvSpPr>
              <p:nvPr/>
            </p:nvSpPr>
            <p:spPr bwMode="auto">
              <a:xfrm>
                <a:off x="12513397" y="2258009"/>
                <a:ext cx="863082" cy="1479085"/>
              </a:xfrm>
              <a:custGeom>
                <a:avLst/>
                <a:gdLst>
                  <a:gd name="T0" fmla="*/ 110 w 255"/>
                  <a:gd name="T1" fmla="*/ 437 h 437"/>
                  <a:gd name="T2" fmla="*/ 189 w 255"/>
                  <a:gd name="T3" fmla="*/ 402 h 437"/>
                  <a:gd name="T4" fmla="*/ 255 w 255"/>
                  <a:gd name="T5" fmla="*/ 143 h 437"/>
                  <a:gd name="T6" fmla="*/ 102 w 255"/>
                  <a:gd name="T7" fmla="*/ 0 h 437"/>
                  <a:gd name="T8" fmla="*/ 7 w 255"/>
                  <a:gd name="T9" fmla="*/ 47 h 437"/>
                  <a:gd name="T10" fmla="*/ 0 w 255"/>
                  <a:gd name="T11" fmla="*/ 260 h 437"/>
                  <a:gd name="T12" fmla="*/ 110 w 255"/>
                  <a:gd name="T13" fmla="*/ 437 h 437"/>
                </a:gdLst>
                <a:ahLst/>
                <a:cxnLst>
                  <a:cxn ang="0">
                    <a:pos x="T0" y="T1"/>
                  </a:cxn>
                  <a:cxn ang="0">
                    <a:pos x="T2" y="T3"/>
                  </a:cxn>
                  <a:cxn ang="0">
                    <a:pos x="T4" y="T5"/>
                  </a:cxn>
                  <a:cxn ang="0">
                    <a:pos x="T6" y="T7"/>
                  </a:cxn>
                  <a:cxn ang="0">
                    <a:pos x="T8" y="T9"/>
                  </a:cxn>
                  <a:cxn ang="0">
                    <a:pos x="T10" y="T11"/>
                  </a:cxn>
                  <a:cxn ang="0">
                    <a:pos x="T12" y="T13"/>
                  </a:cxn>
                </a:cxnLst>
                <a:rect l="0" t="0" r="r" b="b"/>
                <a:pathLst>
                  <a:path w="255" h="437">
                    <a:moveTo>
                      <a:pt x="110" y="437"/>
                    </a:moveTo>
                    <a:lnTo>
                      <a:pt x="189" y="402"/>
                    </a:lnTo>
                    <a:lnTo>
                      <a:pt x="255" y="143"/>
                    </a:lnTo>
                    <a:lnTo>
                      <a:pt x="102" y="0"/>
                    </a:lnTo>
                    <a:lnTo>
                      <a:pt x="7" y="47"/>
                    </a:lnTo>
                    <a:lnTo>
                      <a:pt x="0" y="260"/>
                    </a:lnTo>
                    <a:lnTo>
                      <a:pt x="110" y="437"/>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8" name="Freeform 30">
                <a:extLst>
                  <a:ext uri="{FF2B5EF4-FFF2-40B4-BE49-F238E27FC236}">
                    <a16:creationId xmlns:a16="http://schemas.microsoft.com/office/drawing/2014/main" id="{98DAA5FC-F89E-457F-BDA9-5DA5F842033B}"/>
                  </a:ext>
                </a:extLst>
              </p:cNvPr>
              <p:cNvSpPr>
                <a:spLocks/>
              </p:cNvSpPr>
              <p:nvPr/>
            </p:nvSpPr>
            <p:spPr bwMode="auto">
              <a:xfrm>
                <a:off x="13274938" y="2566012"/>
                <a:ext cx="602464" cy="1066161"/>
              </a:xfrm>
              <a:custGeom>
                <a:avLst/>
                <a:gdLst>
                  <a:gd name="T0" fmla="*/ 0 w 178"/>
                  <a:gd name="T1" fmla="*/ 180 h 315"/>
                  <a:gd name="T2" fmla="*/ 105 w 178"/>
                  <a:gd name="T3" fmla="*/ 315 h 315"/>
                  <a:gd name="T4" fmla="*/ 178 w 178"/>
                  <a:gd name="T5" fmla="*/ 0 h 315"/>
                  <a:gd name="T6" fmla="*/ 32 w 178"/>
                  <a:gd name="T7" fmla="*/ 52 h 315"/>
                  <a:gd name="T8" fmla="*/ 0 w 178"/>
                  <a:gd name="T9" fmla="*/ 180 h 315"/>
                </a:gdLst>
                <a:ahLst/>
                <a:cxnLst>
                  <a:cxn ang="0">
                    <a:pos x="T0" y="T1"/>
                  </a:cxn>
                  <a:cxn ang="0">
                    <a:pos x="T2" y="T3"/>
                  </a:cxn>
                  <a:cxn ang="0">
                    <a:pos x="T4" y="T5"/>
                  </a:cxn>
                  <a:cxn ang="0">
                    <a:pos x="T6" y="T7"/>
                  </a:cxn>
                  <a:cxn ang="0">
                    <a:pos x="T8" y="T9"/>
                  </a:cxn>
                </a:cxnLst>
                <a:rect l="0" t="0" r="r" b="b"/>
                <a:pathLst>
                  <a:path w="178" h="315">
                    <a:moveTo>
                      <a:pt x="0" y="180"/>
                    </a:moveTo>
                    <a:lnTo>
                      <a:pt x="105" y="315"/>
                    </a:lnTo>
                    <a:lnTo>
                      <a:pt x="178" y="0"/>
                    </a:lnTo>
                    <a:lnTo>
                      <a:pt x="32" y="52"/>
                    </a:lnTo>
                    <a:lnTo>
                      <a:pt x="0" y="18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49" name="Freeform 31">
                <a:extLst>
                  <a:ext uri="{FF2B5EF4-FFF2-40B4-BE49-F238E27FC236}">
                    <a16:creationId xmlns:a16="http://schemas.microsoft.com/office/drawing/2014/main" id="{0F2CC9B7-2904-4513-AFF3-A388D3A4A7CF}"/>
                  </a:ext>
                </a:extLst>
              </p:cNvPr>
              <p:cNvSpPr>
                <a:spLocks/>
              </p:cNvSpPr>
              <p:nvPr/>
            </p:nvSpPr>
            <p:spPr bwMode="auto">
              <a:xfrm>
                <a:off x="13274938" y="2566012"/>
                <a:ext cx="602464" cy="1066161"/>
              </a:xfrm>
              <a:custGeom>
                <a:avLst/>
                <a:gdLst>
                  <a:gd name="T0" fmla="*/ 0 w 178"/>
                  <a:gd name="T1" fmla="*/ 180 h 315"/>
                  <a:gd name="T2" fmla="*/ 105 w 178"/>
                  <a:gd name="T3" fmla="*/ 315 h 315"/>
                  <a:gd name="T4" fmla="*/ 178 w 178"/>
                  <a:gd name="T5" fmla="*/ 0 h 315"/>
                  <a:gd name="T6" fmla="*/ 32 w 178"/>
                  <a:gd name="T7" fmla="*/ 52 h 315"/>
                  <a:gd name="T8" fmla="*/ 0 w 178"/>
                  <a:gd name="T9" fmla="*/ 180 h 315"/>
                </a:gdLst>
                <a:ahLst/>
                <a:cxnLst>
                  <a:cxn ang="0">
                    <a:pos x="T0" y="T1"/>
                  </a:cxn>
                  <a:cxn ang="0">
                    <a:pos x="T2" y="T3"/>
                  </a:cxn>
                  <a:cxn ang="0">
                    <a:pos x="T4" y="T5"/>
                  </a:cxn>
                  <a:cxn ang="0">
                    <a:pos x="T6" y="T7"/>
                  </a:cxn>
                  <a:cxn ang="0">
                    <a:pos x="T8" y="T9"/>
                  </a:cxn>
                </a:cxnLst>
                <a:rect l="0" t="0" r="r" b="b"/>
                <a:pathLst>
                  <a:path w="178" h="315">
                    <a:moveTo>
                      <a:pt x="0" y="180"/>
                    </a:moveTo>
                    <a:lnTo>
                      <a:pt x="105" y="315"/>
                    </a:lnTo>
                    <a:lnTo>
                      <a:pt x="178" y="0"/>
                    </a:lnTo>
                    <a:lnTo>
                      <a:pt x="32" y="52"/>
                    </a:lnTo>
                    <a:lnTo>
                      <a:pt x="0" y="18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0" name="Freeform 32">
                <a:extLst>
                  <a:ext uri="{FF2B5EF4-FFF2-40B4-BE49-F238E27FC236}">
                    <a16:creationId xmlns:a16="http://schemas.microsoft.com/office/drawing/2014/main" id="{56352E5D-3F77-4A0F-A41D-F863B74D7A92}"/>
                  </a:ext>
                </a:extLst>
              </p:cNvPr>
              <p:cNvSpPr>
                <a:spLocks/>
              </p:cNvSpPr>
              <p:nvPr/>
            </p:nvSpPr>
            <p:spPr bwMode="auto">
              <a:xfrm>
                <a:off x="13159861" y="3178628"/>
                <a:ext cx="467079" cy="731081"/>
              </a:xfrm>
              <a:custGeom>
                <a:avLst/>
                <a:gdLst>
                  <a:gd name="T0" fmla="*/ 0 w 138"/>
                  <a:gd name="T1" fmla="*/ 131 h 216"/>
                  <a:gd name="T2" fmla="*/ 66 w 138"/>
                  <a:gd name="T3" fmla="*/ 216 h 216"/>
                  <a:gd name="T4" fmla="*/ 138 w 138"/>
                  <a:gd name="T5" fmla="*/ 135 h 216"/>
                  <a:gd name="T6" fmla="*/ 33 w 138"/>
                  <a:gd name="T7" fmla="*/ 0 h 216"/>
                  <a:gd name="T8" fmla="*/ 0 w 138"/>
                  <a:gd name="T9" fmla="*/ 131 h 216"/>
                </a:gdLst>
                <a:ahLst/>
                <a:cxnLst>
                  <a:cxn ang="0">
                    <a:pos x="T0" y="T1"/>
                  </a:cxn>
                  <a:cxn ang="0">
                    <a:pos x="T2" y="T3"/>
                  </a:cxn>
                  <a:cxn ang="0">
                    <a:pos x="T4" y="T5"/>
                  </a:cxn>
                  <a:cxn ang="0">
                    <a:pos x="T6" y="T7"/>
                  </a:cxn>
                  <a:cxn ang="0">
                    <a:pos x="T8" y="T9"/>
                  </a:cxn>
                </a:cxnLst>
                <a:rect l="0" t="0" r="r" b="b"/>
                <a:pathLst>
                  <a:path w="138" h="216">
                    <a:moveTo>
                      <a:pt x="0" y="131"/>
                    </a:moveTo>
                    <a:lnTo>
                      <a:pt x="66" y="216"/>
                    </a:lnTo>
                    <a:lnTo>
                      <a:pt x="138" y="135"/>
                    </a:lnTo>
                    <a:lnTo>
                      <a:pt x="33" y="0"/>
                    </a:lnTo>
                    <a:lnTo>
                      <a:pt x="0" y="131"/>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1" name="Freeform 33">
                <a:extLst>
                  <a:ext uri="{FF2B5EF4-FFF2-40B4-BE49-F238E27FC236}">
                    <a16:creationId xmlns:a16="http://schemas.microsoft.com/office/drawing/2014/main" id="{EC7F7D7F-E084-435B-BDCB-54E17E6F091D}"/>
                  </a:ext>
                </a:extLst>
              </p:cNvPr>
              <p:cNvSpPr>
                <a:spLocks/>
              </p:cNvSpPr>
              <p:nvPr/>
            </p:nvSpPr>
            <p:spPr bwMode="auto">
              <a:xfrm>
                <a:off x="13159861" y="3178628"/>
                <a:ext cx="467079" cy="731081"/>
              </a:xfrm>
              <a:custGeom>
                <a:avLst/>
                <a:gdLst>
                  <a:gd name="T0" fmla="*/ 0 w 138"/>
                  <a:gd name="T1" fmla="*/ 131 h 216"/>
                  <a:gd name="T2" fmla="*/ 66 w 138"/>
                  <a:gd name="T3" fmla="*/ 216 h 216"/>
                  <a:gd name="T4" fmla="*/ 138 w 138"/>
                  <a:gd name="T5" fmla="*/ 135 h 216"/>
                  <a:gd name="T6" fmla="*/ 33 w 138"/>
                  <a:gd name="T7" fmla="*/ 0 h 216"/>
                  <a:gd name="T8" fmla="*/ 0 w 138"/>
                  <a:gd name="T9" fmla="*/ 131 h 216"/>
                </a:gdLst>
                <a:ahLst/>
                <a:cxnLst>
                  <a:cxn ang="0">
                    <a:pos x="T0" y="T1"/>
                  </a:cxn>
                  <a:cxn ang="0">
                    <a:pos x="T2" y="T3"/>
                  </a:cxn>
                  <a:cxn ang="0">
                    <a:pos x="T4" y="T5"/>
                  </a:cxn>
                  <a:cxn ang="0">
                    <a:pos x="T6" y="T7"/>
                  </a:cxn>
                  <a:cxn ang="0">
                    <a:pos x="T8" y="T9"/>
                  </a:cxn>
                </a:cxnLst>
                <a:rect l="0" t="0" r="r" b="b"/>
                <a:pathLst>
                  <a:path w="138" h="216">
                    <a:moveTo>
                      <a:pt x="0" y="131"/>
                    </a:moveTo>
                    <a:lnTo>
                      <a:pt x="66" y="216"/>
                    </a:lnTo>
                    <a:lnTo>
                      <a:pt x="138" y="135"/>
                    </a:lnTo>
                    <a:lnTo>
                      <a:pt x="33" y="0"/>
                    </a:lnTo>
                    <a:lnTo>
                      <a:pt x="0" y="131"/>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2" name="Freeform 34">
                <a:extLst>
                  <a:ext uri="{FF2B5EF4-FFF2-40B4-BE49-F238E27FC236}">
                    <a16:creationId xmlns:a16="http://schemas.microsoft.com/office/drawing/2014/main" id="{87ECAAD4-40B9-4836-83CB-73F4435D886B}"/>
                  </a:ext>
                </a:extLst>
              </p:cNvPr>
              <p:cNvSpPr>
                <a:spLocks/>
              </p:cNvSpPr>
              <p:nvPr/>
            </p:nvSpPr>
            <p:spPr bwMode="auto">
              <a:xfrm>
                <a:off x="12702937" y="3743863"/>
                <a:ext cx="467079" cy="1336931"/>
              </a:xfrm>
              <a:custGeom>
                <a:avLst/>
                <a:gdLst>
                  <a:gd name="T0" fmla="*/ 0 w 138"/>
                  <a:gd name="T1" fmla="*/ 97 h 395"/>
                  <a:gd name="T2" fmla="*/ 71 w 138"/>
                  <a:gd name="T3" fmla="*/ 343 h 395"/>
                  <a:gd name="T4" fmla="*/ 138 w 138"/>
                  <a:gd name="T5" fmla="*/ 395 h 395"/>
                  <a:gd name="T6" fmla="*/ 103 w 138"/>
                  <a:gd name="T7" fmla="*/ 73 h 395"/>
                  <a:gd name="T8" fmla="*/ 54 w 138"/>
                  <a:gd name="T9" fmla="*/ 0 h 395"/>
                  <a:gd name="T10" fmla="*/ 0 w 138"/>
                  <a:gd name="T11" fmla="*/ 97 h 395"/>
                </a:gdLst>
                <a:ahLst/>
                <a:cxnLst>
                  <a:cxn ang="0">
                    <a:pos x="T0" y="T1"/>
                  </a:cxn>
                  <a:cxn ang="0">
                    <a:pos x="T2" y="T3"/>
                  </a:cxn>
                  <a:cxn ang="0">
                    <a:pos x="T4" y="T5"/>
                  </a:cxn>
                  <a:cxn ang="0">
                    <a:pos x="T6" y="T7"/>
                  </a:cxn>
                  <a:cxn ang="0">
                    <a:pos x="T8" y="T9"/>
                  </a:cxn>
                  <a:cxn ang="0">
                    <a:pos x="T10" y="T11"/>
                  </a:cxn>
                </a:cxnLst>
                <a:rect l="0" t="0" r="r" b="b"/>
                <a:pathLst>
                  <a:path w="138" h="395">
                    <a:moveTo>
                      <a:pt x="0" y="97"/>
                    </a:moveTo>
                    <a:lnTo>
                      <a:pt x="71" y="343"/>
                    </a:lnTo>
                    <a:lnTo>
                      <a:pt x="138" y="395"/>
                    </a:lnTo>
                    <a:lnTo>
                      <a:pt x="103" y="73"/>
                    </a:lnTo>
                    <a:lnTo>
                      <a:pt x="54" y="0"/>
                    </a:lnTo>
                    <a:lnTo>
                      <a:pt x="0" y="97"/>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3" name="Freeform 35">
                <a:extLst>
                  <a:ext uri="{FF2B5EF4-FFF2-40B4-BE49-F238E27FC236}">
                    <a16:creationId xmlns:a16="http://schemas.microsoft.com/office/drawing/2014/main" id="{3EC151EA-0218-4F1C-AFB2-655A4B52F322}"/>
                  </a:ext>
                </a:extLst>
              </p:cNvPr>
              <p:cNvSpPr>
                <a:spLocks/>
              </p:cNvSpPr>
              <p:nvPr/>
            </p:nvSpPr>
            <p:spPr bwMode="auto">
              <a:xfrm>
                <a:off x="12702937" y="3743863"/>
                <a:ext cx="467079" cy="1336931"/>
              </a:xfrm>
              <a:custGeom>
                <a:avLst/>
                <a:gdLst>
                  <a:gd name="T0" fmla="*/ 0 w 138"/>
                  <a:gd name="T1" fmla="*/ 97 h 395"/>
                  <a:gd name="T2" fmla="*/ 71 w 138"/>
                  <a:gd name="T3" fmla="*/ 343 h 395"/>
                  <a:gd name="T4" fmla="*/ 138 w 138"/>
                  <a:gd name="T5" fmla="*/ 395 h 395"/>
                  <a:gd name="T6" fmla="*/ 103 w 138"/>
                  <a:gd name="T7" fmla="*/ 73 h 395"/>
                  <a:gd name="T8" fmla="*/ 54 w 138"/>
                  <a:gd name="T9" fmla="*/ 0 h 395"/>
                  <a:gd name="T10" fmla="*/ 0 w 138"/>
                  <a:gd name="T11" fmla="*/ 97 h 395"/>
                </a:gdLst>
                <a:ahLst/>
                <a:cxnLst>
                  <a:cxn ang="0">
                    <a:pos x="T0" y="T1"/>
                  </a:cxn>
                  <a:cxn ang="0">
                    <a:pos x="T2" y="T3"/>
                  </a:cxn>
                  <a:cxn ang="0">
                    <a:pos x="T4" y="T5"/>
                  </a:cxn>
                  <a:cxn ang="0">
                    <a:pos x="T6" y="T7"/>
                  </a:cxn>
                  <a:cxn ang="0">
                    <a:pos x="T8" y="T9"/>
                  </a:cxn>
                  <a:cxn ang="0">
                    <a:pos x="T10" y="T11"/>
                  </a:cxn>
                </a:cxnLst>
                <a:rect l="0" t="0" r="r" b="b"/>
                <a:pathLst>
                  <a:path w="138" h="395">
                    <a:moveTo>
                      <a:pt x="0" y="97"/>
                    </a:moveTo>
                    <a:lnTo>
                      <a:pt x="71" y="343"/>
                    </a:lnTo>
                    <a:lnTo>
                      <a:pt x="138" y="395"/>
                    </a:lnTo>
                    <a:lnTo>
                      <a:pt x="103" y="73"/>
                    </a:lnTo>
                    <a:lnTo>
                      <a:pt x="54" y="0"/>
                    </a:lnTo>
                    <a:lnTo>
                      <a:pt x="0" y="97"/>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4" name="Freeform 36">
                <a:extLst>
                  <a:ext uri="{FF2B5EF4-FFF2-40B4-BE49-F238E27FC236}">
                    <a16:creationId xmlns:a16="http://schemas.microsoft.com/office/drawing/2014/main" id="{D32F4C2A-F5ED-4434-9549-F3600D1262FA}"/>
                  </a:ext>
                </a:extLst>
              </p:cNvPr>
              <p:cNvSpPr>
                <a:spLocks/>
              </p:cNvSpPr>
              <p:nvPr/>
            </p:nvSpPr>
            <p:spPr bwMode="auto">
              <a:xfrm>
                <a:off x="12889089" y="3628785"/>
                <a:ext cx="592312" cy="2057856"/>
              </a:xfrm>
              <a:custGeom>
                <a:avLst/>
                <a:gdLst>
                  <a:gd name="T0" fmla="*/ 84 w 175"/>
                  <a:gd name="T1" fmla="*/ 430 h 608"/>
                  <a:gd name="T2" fmla="*/ 108 w 175"/>
                  <a:gd name="T3" fmla="*/ 608 h 608"/>
                  <a:gd name="T4" fmla="*/ 175 w 175"/>
                  <a:gd name="T5" fmla="*/ 268 h 608"/>
                  <a:gd name="T6" fmla="*/ 144 w 175"/>
                  <a:gd name="T7" fmla="*/ 85 h 608"/>
                  <a:gd name="T8" fmla="*/ 79 w 175"/>
                  <a:gd name="T9" fmla="*/ 0 h 608"/>
                  <a:gd name="T10" fmla="*/ 0 w 175"/>
                  <a:gd name="T11" fmla="*/ 34 h 608"/>
                  <a:gd name="T12" fmla="*/ 49 w 175"/>
                  <a:gd name="T13" fmla="*/ 107 h 608"/>
                  <a:gd name="T14" fmla="*/ 84 w 175"/>
                  <a:gd name="T15" fmla="*/ 430 h 6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608">
                    <a:moveTo>
                      <a:pt x="84" y="430"/>
                    </a:moveTo>
                    <a:lnTo>
                      <a:pt x="108" y="608"/>
                    </a:lnTo>
                    <a:lnTo>
                      <a:pt x="175" y="268"/>
                    </a:lnTo>
                    <a:lnTo>
                      <a:pt x="144" y="85"/>
                    </a:lnTo>
                    <a:lnTo>
                      <a:pt x="79" y="0"/>
                    </a:lnTo>
                    <a:lnTo>
                      <a:pt x="0" y="34"/>
                    </a:lnTo>
                    <a:lnTo>
                      <a:pt x="49" y="107"/>
                    </a:lnTo>
                    <a:lnTo>
                      <a:pt x="84" y="43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5" name="Freeform 37">
                <a:extLst>
                  <a:ext uri="{FF2B5EF4-FFF2-40B4-BE49-F238E27FC236}">
                    <a16:creationId xmlns:a16="http://schemas.microsoft.com/office/drawing/2014/main" id="{2586C971-F106-499C-ABEB-219023A863F5}"/>
                  </a:ext>
                </a:extLst>
              </p:cNvPr>
              <p:cNvSpPr>
                <a:spLocks/>
              </p:cNvSpPr>
              <p:nvPr/>
            </p:nvSpPr>
            <p:spPr bwMode="auto">
              <a:xfrm>
                <a:off x="12889089" y="3628785"/>
                <a:ext cx="592312" cy="2057856"/>
              </a:xfrm>
              <a:custGeom>
                <a:avLst/>
                <a:gdLst>
                  <a:gd name="T0" fmla="*/ 84 w 175"/>
                  <a:gd name="T1" fmla="*/ 430 h 608"/>
                  <a:gd name="T2" fmla="*/ 108 w 175"/>
                  <a:gd name="T3" fmla="*/ 608 h 608"/>
                  <a:gd name="T4" fmla="*/ 175 w 175"/>
                  <a:gd name="T5" fmla="*/ 268 h 608"/>
                  <a:gd name="T6" fmla="*/ 144 w 175"/>
                  <a:gd name="T7" fmla="*/ 85 h 608"/>
                  <a:gd name="T8" fmla="*/ 79 w 175"/>
                  <a:gd name="T9" fmla="*/ 0 h 608"/>
                  <a:gd name="T10" fmla="*/ 0 w 175"/>
                  <a:gd name="T11" fmla="*/ 34 h 608"/>
                  <a:gd name="T12" fmla="*/ 49 w 175"/>
                  <a:gd name="T13" fmla="*/ 107 h 608"/>
                  <a:gd name="T14" fmla="*/ 84 w 175"/>
                  <a:gd name="T15" fmla="*/ 430 h 6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608">
                    <a:moveTo>
                      <a:pt x="84" y="430"/>
                    </a:moveTo>
                    <a:lnTo>
                      <a:pt x="108" y="608"/>
                    </a:lnTo>
                    <a:lnTo>
                      <a:pt x="175" y="268"/>
                    </a:lnTo>
                    <a:lnTo>
                      <a:pt x="144" y="85"/>
                    </a:lnTo>
                    <a:lnTo>
                      <a:pt x="79" y="0"/>
                    </a:lnTo>
                    <a:lnTo>
                      <a:pt x="0" y="34"/>
                    </a:lnTo>
                    <a:lnTo>
                      <a:pt x="49" y="107"/>
                    </a:lnTo>
                    <a:lnTo>
                      <a:pt x="84" y="43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6" name="Freeform 38">
                <a:extLst>
                  <a:ext uri="{FF2B5EF4-FFF2-40B4-BE49-F238E27FC236}">
                    <a16:creationId xmlns:a16="http://schemas.microsoft.com/office/drawing/2014/main" id="{F9D5D334-08E6-4FD6-9D7D-61698909BF45}"/>
                  </a:ext>
                </a:extLst>
              </p:cNvPr>
              <p:cNvSpPr>
                <a:spLocks/>
              </p:cNvSpPr>
              <p:nvPr/>
            </p:nvSpPr>
            <p:spPr bwMode="auto">
              <a:xfrm>
                <a:off x="13633709" y="2217392"/>
                <a:ext cx="842775" cy="1414776"/>
              </a:xfrm>
              <a:custGeom>
                <a:avLst/>
                <a:gdLst>
                  <a:gd name="T0" fmla="*/ 74 w 249"/>
                  <a:gd name="T1" fmla="*/ 102 h 418"/>
                  <a:gd name="T2" fmla="*/ 0 w 249"/>
                  <a:gd name="T3" fmla="*/ 418 h 418"/>
                  <a:gd name="T4" fmla="*/ 121 w 249"/>
                  <a:gd name="T5" fmla="*/ 363 h 418"/>
                  <a:gd name="T6" fmla="*/ 249 w 249"/>
                  <a:gd name="T7" fmla="*/ 121 h 418"/>
                  <a:gd name="T8" fmla="*/ 249 w 249"/>
                  <a:gd name="T9" fmla="*/ 32 h 418"/>
                  <a:gd name="T10" fmla="*/ 141 w 249"/>
                  <a:gd name="T11" fmla="*/ 0 h 418"/>
                  <a:gd name="T12" fmla="*/ 74 w 249"/>
                  <a:gd name="T13" fmla="*/ 102 h 418"/>
                </a:gdLst>
                <a:ahLst/>
                <a:cxnLst>
                  <a:cxn ang="0">
                    <a:pos x="T0" y="T1"/>
                  </a:cxn>
                  <a:cxn ang="0">
                    <a:pos x="T2" y="T3"/>
                  </a:cxn>
                  <a:cxn ang="0">
                    <a:pos x="T4" y="T5"/>
                  </a:cxn>
                  <a:cxn ang="0">
                    <a:pos x="T6" y="T7"/>
                  </a:cxn>
                  <a:cxn ang="0">
                    <a:pos x="T8" y="T9"/>
                  </a:cxn>
                  <a:cxn ang="0">
                    <a:pos x="T10" y="T11"/>
                  </a:cxn>
                  <a:cxn ang="0">
                    <a:pos x="T12" y="T13"/>
                  </a:cxn>
                </a:cxnLst>
                <a:rect l="0" t="0" r="r" b="b"/>
                <a:pathLst>
                  <a:path w="249" h="418">
                    <a:moveTo>
                      <a:pt x="74" y="102"/>
                    </a:moveTo>
                    <a:lnTo>
                      <a:pt x="0" y="418"/>
                    </a:lnTo>
                    <a:lnTo>
                      <a:pt x="121" y="363"/>
                    </a:lnTo>
                    <a:lnTo>
                      <a:pt x="249" y="121"/>
                    </a:lnTo>
                    <a:lnTo>
                      <a:pt x="249" y="32"/>
                    </a:lnTo>
                    <a:lnTo>
                      <a:pt x="141" y="0"/>
                    </a:lnTo>
                    <a:lnTo>
                      <a:pt x="74" y="102"/>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7" name="Freeform 39">
                <a:extLst>
                  <a:ext uri="{FF2B5EF4-FFF2-40B4-BE49-F238E27FC236}">
                    <a16:creationId xmlns:a16="http://schemas.microsoft.com/office/drawing/2014/main" id="{5CE66B6C-B8D3-4AB1-A4A6-9433973FA6CE}"/>
                  </a:ext>
                </a:extLst>
              </p:cNvPr>
              <p:cNvSpPr>
                <a:spLocks/>
              </p:cNvSpPr>
              <p:nvPr/>
            </p:nvSpPr>
            <p:spPr bwMode="auto">
              <a:xfrm>
                <a:off x="13633709" y="2217392"/>
                <a:ext cx="981543" cy="1414776"/>
              </a:xfrm>
              <a:custGeom>
                <a:avLst/>
                <a:gdLst>
                  <a:gd name="T0" fmla="*/ 290 w 290"/>
                  <a:gd name="T1" fmla="*/ 44 h 418"/>
                  <a:gd name="T2" fmla="*/ 121 w 290"/>
                  <a:gd name="T3" fmla="*/ 363 h 418"/>
                  <a:gd name="T4" fmla="*/ 0 w 290"/>
                  <a:gd name="T5" fmla="*/ 418 h 418"/>
                  <a:gd name="T6" fmla="*/ 74 w 290"/>
                  <a:gd name="T7" fmla="*/ 102 h 418"/>
                  <a:gd name="T8" fmla="*/ 141 w 290"/>
                  <a:gd name="T9" fmla="*/ 0 h 418"/>
                  <a:gd name="T10" fmla="*/ 290 w 290"/>
                  <a:gd name="T11" fmla="*/ 44 h 418"/>
                </a:gdLst>
                <a:ahLst/>
                <a:cxnLst>
                  <a:cxn ang="0">
                    <a:pos x="T0" y="T1"/>
                  </a:cxn>
                  <a:cxn ang="0">
                    <a:pos x="T2" y="T3"/>
                  </a:cxn>
                  <a:cxn ang="0">
                    <a:pos x="T4" y="T5"/>
                  </a:cxn>
                  <a:cxn ang="0">
                    <a:pos x="T6" y="T7"/>
                  </a:cxn>
                  <a:cxn ang="0">
                    <a:pos x="T8" y="T9"/>
                  </a:cxn>
                  <a:cxn ang="0">
                    <a:pos x="T10" y="T11"/>
                  </a:cxn>
                </a:cxnLst>
                <a:rect l="0" t="0" r="r" b="b"/>
                <a:pathLst>
                  <a:path w="290" h="418">
                    <a:moveTo>
                      <a:pt x="290" y="44"/>
                    </a:moveTo>
                    <a:lnTo>
                      <a:pt x="121" y="363"/>
                    </a:lnTo>
                    <a:lnTo>
                      <a:pt x="0" y="418"/>
                    </a:lnTo>
                    <a:lnTo>
                      <a:pt x="74" y="102"/>
                    </a:lnTo>
                    <a:lnTo>
                      <a:pt x="141" y="0"/>
                    </a:lnTo>
                    <a:lnTo>
                      <a:pt x="290" y="44"/>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8" name="Freeform 40">
                <a:extLst>
                  <a:ext uri="{FF2B5EF4-FFF2-40B4-BE49-F238E27FC236}">
                    <a16:creationId xmlns:a16="http://schemas.microsoft.com/office/drawing/2014/main" id="{839AFFE6-5914-409D-AD32-FE4EB94DB43F}"/>
                  </a:ext>
                </a:extLst>
              </p:cNvPr>
              <p:cNvSpPr>
                <a:spLocks/>
              </p:cNvSpPr>
              <p:nvPr/>
            </p:nvSpPr>
            <p:spPr bwMode="auto">
              <a:xfrm>
                <a:off x="14046634" y="2626935"/>
                <a:ext cx="429850" cy="1238776"/>
              </a:xfrm>
              <a:custGeom>
                <a:avLst/>
                <a:gdLst>
                  <a:gd name="T0" fmla="*/ 0 w 127"/>
                  <a:gd name="T1" fmla="*/ 243 h 366"/>
                  <a:gd name="T2" fmla="*/ 24 w 127"/>
                  <a:gd name="T3" fmla="*/ 324 h 366"/>
                  <a:gd name="T4" fmla="*/ 62 w 127"/>
                  <a:gd name="T5" fmla="*/ 366 h 366"/>
                  <a:gd name="T6" fmla="*/ 127 w 127"/>
                  <a:gd name="T7" fmla="*/ 187 h 366"/>
                  <a:gd name="T8" fmla="*/ 127 w 127"/>
                  <a:gd name="T9" fmla="*/ 0 h 366"/>
                  <a:gd name="T10" fmla="*/ 0 w 127"/>
                  <a:gd name="T11" fmla="*/ 243 h 366"/>
                </a:gdLst>
                <a:ahLst/>
                <a:cxnLst>
                  <a:cxn ang="0">
                    <a:pos x="T0" y="T1"/>
                  </a:cxn>
                  <a:cxn ang="0">
                    <a:pos x="T2" y="T3"/>
                  </a:cxn>
                  <a:cxn ang="0">
                    <a:pos x="T4" y="T5"/>
                  </a:cxn>
                  <a:cxn ang="0">
                    <a:pos x="T6" y="T7"/>
                  </a:cxn>
                  <a:cxn ang="0">
                    <a:pos x="T8" y="T9"/>
                  </a:cxn>
                  <a:cxn ang="0">
                    <a:pos x="T10" y="T11"/>
                  </a:cxn>
                </a:cxnLst>
                <a:rect l="0" t="0" r="r" b="b"/>
                <a:pathLst>
                  <a:path w="127" h="366">
                    <a:moveTo>
                      <a:pt x="0" y="243"/>
                    </a:moveTo>
                    <a:lnTo>
                      <a:pt x="24" y="324"/>
                    </a:lnTo>
                    <a:lnTo>
                      <a:pt x="62" y="366"/>
                    </a:lnTo>
                    <a:lnTo>
                      <a:pt x="127" y="187"/>
                    </a:lnTo>
                    <a:lnTo>
                      <a:pt x="127" y="0"/>
                    </a:lnTo>
                    <a:lnTo>
                      <a:pt x="0" y="243"/>
                    </a:lnTo>
                    <a:close/>
                  </a:path>
                </a:pathLst>
              </a:custGeom>
              <a:grpFill/>
              <a:ln>
                <a:solidFill>
                  <a:schemeClr val="bg1"/>
                </a:solid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59" name="Freeform 41">
                <a:extLst>
                  <a:ext uri="{FF2B5EF4-FFF2-40B4-BE49-F238E27FC236}">
                    <a16:creationId xmlns:a16="http://schemas.microsoft.com/office/drawing/2014/main" id="{A7CF2B32-97C6-465D-B6EB-60BAC76C791B}"/>
                  </a:ext>
                </a:extLst>
              </p:cNvPr>
              <p:cNvSpPr>
                <a:spLocks/>
              </p:cNvSpPr>
              <p:nvPr/>
            </p:nvSpPr>
            <p:spPr bwMode="auto">
              <a:xfrm>
                <a:off x="13386632" y="3456168"/>
                <a:ext cx="734466" cy="1228622"/>
              </a:xfrm>
              <a:custGeom>
                <a:avLst/>
                <a:gdLst>
                  <a:gd name="T0" fmla="*/ 217 w 217"/>
                  <a:gd name="T1" fmla="*/ 80 h 363"/>
                  <a:gd name="T2" fmla="*/ 87 w 217"/>
                  <a:gd name="T3" fmla="*/ 363 h 363"/>
                  <a:gd name="T4" fmla="*/ 30 w 217"/>
                  <a:gd name="T5" fmla="*/ 317 h 363"/>
                  <a:gd name="T6" fmla="*/ 0 w 217"/>
                  <a:gd name="T7" fmla="*/ 136 h 363"/>
                  <a:gd name="T8" fmla="*/ 73 w 217"/>
                  <a:gd name="T9" fmla="*/ 53 h 363"/>
                  <a:gd name="T10" fmla="*/ 193 w 217"/>
                  <a:gd name="T11" fmla="*/ 0 h 363"/>
                  <a:gd name="T12" fmla="*/ 217 w 217"/>
                  <a:gd name="T13" fmla="*/ 80 h 363"/>
                </a:gdLst>
                <a:ahLst/>
                <a:cxnLst>
                  <a:cxn ang="0">
                    <a:pos x="T0" y="T1"/>
                  </a:cxn>
                  <a:cxn ang="0">
                    <a:pos x="T2" y="T3"/>
                  </a:cxn>
                  <a:cxn ang="0">
                    <a:pos x="T4" y="T5"/>
                  </a:cxn>
                  <a:cxn ang="0">
                    <a:pos x="T6" y="T7"/>
                  </a:cxn>
                  <a:cxn ang="0">
                    <a:pos x="T8" y="T9"/>
                  </a:cxn>
                  <a:cxn ang="0">
                    <a:pos x="T10" y="T11"/>
                  </a:cxn>
                  <a:cxn ang="0">
                    <a:pos x="T12" y="T13"/>
                  </a:cxn>
                </a:cxnLst>
                <a:rect l="0" t="0" r="r" b="b"/>
                <a:pathLst>
                  <a:path w="217" h="363">
                    <a:moveTo>
                      <a:pt x="217" y="80"/>
                    </a:moveTo>
                    <a:lnTo>
                      <a:pt x="87" y="363"/>
                    </a:lnTo>
                    <a:lnTo>
                      <a:pt x="30" y="317"/>
                    </a:lnTo>
                    <a:lnTo>
                      <a:pt x="0" y="136"/>
                    </a:lnTo>
                    <a:lnTo>
                      <a:pt x="73" y="53"/>
                    </a:lnTo>
                    <a:lnTo>
                      <a:pt x="193" y="0"/>
                    </a:lnTo>
                    <a:lnTo>
                      <a:pt x="217" y="8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60" name="Freeform 42">
                <a:extLst>
                  <a:ext uri="{FF2B5EF4-FFF2-40B4-BE49-F238E27FC236}">
                    <a16:creationId xmlns:a16="http://schemas.microsoft.com/office/drawing/2014/main" id="{496008AF-A69B-49CC-B287-6830623B1952}"/>
                  </a:ext>
                </a:extLst>
              </p:cNvPr>
              <p:cNvSpPr>
                <a:spLocks/>
              </p:cNvSpPr>
              <p:nvPr/>
            </p:nvSpPr>
            <p:spPr bwMode="auto">
              <a:xfrm>
                <a:off x="13386632" y="3456168"/>
                <a:ext cx="734466" cy="1228622"/>
              </a:xfrm>
              <a:custGeom>
                <a:avLst/>
                <a:gdLst>
                  <a:gd name="T0" fmla="*/ 217 w 217"/>
                  <a:gd name="T1" fmla="*/ 80 h 363"/>
                  <a:gd name="T2" fmla="*/ 87 w 217"/>
                  <a:gd name="T3" fmla="*/ 363 h 363"/>
                  <a:gd name="T4" fmla="*/ 30 w 217"/>
                  <a:gd name="T5" fmla="*/ 317 h 363"/>
                  <a:gd name="T6" fmla="*/ 0 w 217"/>
                  <a:gd name="T7" fmla="*/ 136 h 363"/>
                  <a:gd name="T8" fmla="*/ 73 w 217"/>
                  <a:gd name="T9" fmla="*/ 53 h 363"/>
                  <a:gd name="T10" fmla="*/ 193 w 217"/>
                  <a:gd name="T11" fmla="*/ 0 h 363"/>
                  <a:gd name="T12" fmla="*/ 217 w 217"/>
                  <a:gd name="T13" fmla="*/ 80 h 363"/>
                </a:gdLst>
                <a:ahLst/>
                <a:cxnLst>
                  <a:cxn ang="0">
                    <a:pos x="T0" y="T1"/>
                  </a:cxn>
                  <a:cxn ang="0">
                    <a:pos x="T2" y="T3"/>
                  </a:cxn>
                  <a:cxn ang="0">
                    <a:pos x="T4" y="T5"/>
                  </a:cxn>
                  <a:cxn ang="0">
                    <a:pos x="T6" y="T7"/>
                  </a:cxn>
                  <a:cxn ang="0">
                    <a:pos x="T8" y="T9"/>
                  </a:cxn>
                  <a:cxn ang="0">
                    <a:pos x="T10" y="T11"/>
                  </a:cxn>
                  <a:cxn ang="0">
                    <a:pos x="T12" y="T13"/>
                  </a:cxn>
                </a:cxnLst>
                <a:rect l="0" t="0" r="r" b="b"/>
                <a:pathLst>
                  <a:path w="217" h="363">
                    <a:moveTo>
                      <a:pt x="217" y="80"/>
                    </a:moveTo>
                    <a:lnTo>
                      <a:pt x="87" y="363"/>
                    </a:lnTo>
                    <a:lnTo>
                      <a:pt x="30" y="317"/>
                    </a:lnTo>
                    <a:lnTo>
                      <a:pt x="0" y="136"/>
                    </a:lnTo>
                    <a:lnTo>
                      <a:pt x="73" y="53"/>
                    </a:lnTo>
                    <a:lnTo>
                      <a:pt x="193" y="0"/>
                    </a:lnTo>
                    <a:lnTo>
                      <a:pt x="217" y="8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61" name="Freeform 43">
                <a:extLst>
                  <a:ext uri="{FF2B5EF4-FFF2-40B4-BE49-F238E27FC236}">
                    <a16:creationId xmlns:a16="http://schemas.microsoft.com/office/drawing/2014/main" id="{6DE18A56-2A69-438D-AC0F-51F1B6863AFF}"/>
                  </a:ext>
                </a:extLst>
              </p:cNvPr>
              <p:cNvSpPr>
                <a:spLocks/>
              </p:cNvSpPr>
              <p:nvPr/>
            </p:nvSpPr>
            <p:spPr bwMode="auto">
              <a:xfrm>
                <a:off x="13637095" y="3726938"/>
                <a:ext cx="484003" cy="2135706"/>
              </a:xfrm>
              <a:custGeom>
                <a:avLst/>
                <a:gdLst>
                  <a:gd name="T0" fmla="*/ 143 w 143"/>
                  <a:gd name="T1" fmla="*/ 0 h 631"/>
                  <a:gd name="T2" fmla="*/ 0 w 143"/>
                  <a:gd name="T3" fmla="*/ 631 h 631"/>
                  <a:gd name="T4" fmla="*/ 14 w 143"/>
                  <a:gd name="T5" fmla="*/ 284 h 631"/>
                  <a:gd name="T6" fmla="*/ 143 w 143"/>
                  <a:gd name="T7" fmla="*/ 0 h 631"/>
                </a:gdLst>
                <a:ahLst/>
                <a:cxnLst>
                  <a:cxn ang="0">
                    <a:pos x="T0" y="T1"/>
                  </a:cxn>
                  <a:cxn ang="0">
                    <a:pos x="T2" y="T3"/>
                  </a:cxn>
                  <a:cxn ang="0">
                    <a:pos x="T4" y="T5"/>
                  </a:cxn>
                  <a:cxn ang="0">
                    <a:pos x="T6" y="T7"/>
                  </a:cxn>
                </a:cxnLst>
                <a:rect l="0" t="0" r="r" b="b"/>
                <a:pathLst>
                  <a:path w="143" h="631">
                    <a:moveTo>
                      <a:pt x="143" y="0"/>
                    </a:moveTo>
                    <a:lnTo>
                      <a:pt x="0" y="631"/>
                    </a:lnTo>
                    <a:lnTo>
                      <a:pt x="14" y="284"/>
                    </a:lnTo>
                    <a:lnTo>
                      <a:pt x="143" y="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62" name="Freeform 44">
                <a:extLst>
                  <a:ext uri="{FF2B5EF4-FFF2-40B4-BE49-F238E27FC236}">
                    <a16:creationId xmlns:a16="http://schemas.microsoft.com/office/drawing/2014/main" id="{71EE9838-12BC-4C5F-B13F-682E4B4FE5C3}"/>
                  </a:ext>
                </a:extLst>
              </p:cNvPr>
              <p:cNvSpPr>
                <a:spLocks/>
              </p:cNvSpPr>
              <p:nvPr/>
            </p:nvSpPr>
            <p:spPr bwMode="auto">
              <a:xfrm>
                <a:off x="13637095" y="3763522"/>
                <a:ext cx="471806" cy="2099122"/>
              </a:xfrm>
              <a:custGeom>
                <a:avLst/>
                <a:gdLst>
                  <a:gd name="T0" fmla="*/ 143 w 143"/>
                  <a:gd name="T1" fmla="*/ 0 h 631"/>
                  <a:gd name="T2" fmla="*/ 0 w 143"/>
                  <a:gd name="T3" fmla="*/ 631 h 631"/>
                  <a:gd name="T4" fmla="*/ 14 w 143"/>
                  <a:gd name="T5" fmla="*/ 284 h 631"/>
                  <a:gd name="T6" fmla="*/ 143 w 143"/>
                  <a:gd name="T7" fmla="*/ 0 h 631"/>
                  <a:gd name="connsiteX0" fmla="*/ 9748 w 9748"/>
                  <a:gd name="connsiteY0" fmla="*/ 0 h 9895"/>
                  <a:gd name="connsiteX1" fmla="*/ 0 w 9748"/>
                  <a:gd name="connsiteY1" fmla="*/ 9895 h 9895"/>
                  <a:gd name="connsiteX2" fmla="*/ 979 w 9748"/>
                  <a:gd name="connsiteY2" fmla="*/ 4396 h 9895"/>
                  <a:gd name="connsiteX3" fmla="*/ 9748 w 9748"/>
                  <a:gd name="connsiteY3" fmla="*/ 0 h 9895"/>
                  <a:gd name="connsiteX0" fmla="*/ 10000 w 10000"/>
                  <a:gd name="connsiteY0" fmla="*/ 0 h 9933"/>
                  <a:gd name="connsiteX1" fmla="*/ 0 w 10000"/>
                  <a:gd name="connsiteY1" fmla="*/ 9933 h 9933"/>
                  <a:gd name="connsiteX2" fmla="*/ 1004 w 10000"/>
                  <a:gd name="connsiteY2" fmla="*/ 4376 h 9933"/>
                  <a:gd name="connsiteX3" fmla="*/ 10000 w 10000"/>
                  <a:gd name="connsiteY3" fmla="*/ 0 h 9933"/>
                </a:gdLst>
                <a:ahLst/>
                <a:cxnLst>
                  <a:cxn ang="0">
                    <a:pos x="connsiteX0" y="connsiteY0"/>
                  </a:cxn>
                  <a:cxn ang="0">
                    <a:pos x="connsiteX1" y="connsiteY1"/>
                  </a:cxn>
                  <a:cxn ang="0">
                    <a:pos x="connsiteX2" y="connsiteY2"/>
                  </a:cxn>
                  <a:cxn ang="0">
                    <a:pos x="connsiteX3" y="connsiteY3"/>
                  </a:cxn>
                </a:cxnLst>
                <a:rect l="l" t="t" r="r" b="b"/>
                <a:pathLst>
                  <a:path w="10000" h="9933">
                    <a:moveTo>
                      <a:pt x="10000" y="0"/>
                    </a:moveTo>
                    <a:lnTo>
                      <a:pt x="0" y="9933"/>
                    </a:lnTo>
                    <a:lnTo>
                      <a:pt x="1004" y="4376"/>
                    </a:lnTo>
                    <a:lnTo>
                      <a:pt x="10000" y="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63" name="Freeform 45">
                <a:extLst>
                  <a:ext uri="{FF2B5EF4-FFF2-40B4-BE49-F238E27FC236}">
                    <a16:creationId xmlns:a16="http://schemas.microsoft.com/office/drawing/2014/main" id="{014E4F83-ECBE-4511-A44E-8C6B58C8119F}"/>
                  </a:ext>
                </a:extLst>
              </p:cNvPr>
              <p:cNvSpPr>
                <a:spLocks/>
              </p:cNvSpPr>
              <p:nvPr/>
            </p:nvSpPr>
            <p:spPr bwMode="auto">
              <a:xfrm>
                <a:off x="13258015" y="4535868"/>
                <a:ext cx="416310" cy="1323392"/>
              </a:xfrm>
              <a:custGeom>
                <a:avLst/>
                <a:gdLst>
                  <a:gd name="T0" fmla="*/ 0 w 123"/>
                  <a:gd name="T1" fmla="*/ 340 h 391"/>
                  <a:gd name="T2" fmla="*/ 109 w 123"/>
                  <a:gd name="T3" fmla="*/ 391 h 391"/>
                  <a:gd name="T4" fmla="*/ 123 w 123"/>
                  <a:gd name="T5" fmla="*/ 45 h 391"/>
                  <a:gd name="T6" fmla="*/ 67 w 123"/>
                  <a:gd name="T7" fmla="*/ 0 h 391"/>
                  <a:gd name="T8" fmla="*/ 0 w 123"/>
                  <a:gd name="T9" fmla="*/ 340 h 391"/>
                </a:gdLst>
                <a:ahLst/>
                <a:cxnLst>
                  <a:cxn ang="0">
                    <a:pos x="T0" y="T1"/>
                  </a:cxn>
                  <a:cxn ang="0">
                    <a:pos x="T2" y="T3"/>
                  </a:cxn>
                  <a:cxn ang="0">
                    <a:pos x="T4" y="T5"/>
                  </a:cxn>
                  <a:cxn ang="0">
                    <a:pos x="T6" y="T7"/>
                  </a:cxn>
                  <a:cxn ang="0">
                    <a:pos x="T8" y="T9"/>
                  </a:cxn>
                </a:cxnLst>
                <a:rect l="0" t="0" r="r" b="b"/>
                <a:pathLst>
                  <a:path w="123" h="391">
                    <a:moveTo>
                      <a:pt x="0" y="340"/>
                    </a:moveTo>
                    <a:lnTo>
                      <a:pt x="109" y="391"/>
                    </a:lnTo>
                    <a:lnTo>
                      <a:pt x="123" y="45"/>
                    </a:lnTo>
                    <a:lnTo>
                      <a:pt x="67" y="0"/>
                    </a:lnTo>
                    <a:lnTo>
                      <a:pt x="0" y="340"/>
                    </a:lnTo>
                    <a:close/>
                  </a:path>
                </a:pathLst>
              </a:custGeom>
              <a:grpFill/>
              <a:ln>
                <a:noFill/>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64" name="Freeform 46">
                <a:extLst>
                  <a:ext uri="{FF2B5EF4-FFF2-40B4-BE49-F238E27FC236}">
                    <a16:creationId xmlns:a16="http://schemas.microsoft.com/office/drawing/2014/main" id="{741C7A06-C183-4A2C-9F69-AFADDD4F21B1}"/>
                  </a:ext>
                </a:extLst>
              </p:cNvPr>
              <p:cNvSpPr>
                <a:spLocks/>
              </p:cNvSpPr>
              <p:nvPr/>
            </p:nvSpPr>
            <p:spPr bwMode="auto">
              <a:xfrm>
                <a:off x="13258015" y="4535868"/>
                <a:ext cx="416310" cy="1323392"/>
              </a:xfrm>
              <a:custGeom>
                <a:avLst/>
                <a:gdLst>
                  <a:gd name="T0" fmla="*/ 0 w 123"/>
                  <a:gd name="T1" fmla="*/ 340 h 391"/>
                  <a:gd name="T2" fmla="*/ 109 w 123"/>
                  <a:gd name="T3" fmla="*/ 391 h 391"/>
                  <a:gd name="T4" fmla="*/ 123 w 123"/>
                  <a:gd name="T5" fmla="*/ 45 h 391"/>
                  <a:gd name="T6" fmla="*/ 67 w 123"/>
                  <a:gd name="T7" fmla="*/ 0 h 391"/>
                  <a:gd name="T8" fmla="*/ 0 w 123"/>
                  <a:gd name="T9" fmla="*/ 340 h 391"/>
                </a:gdLst>
                <a:ahLst/>
                <a:cxnLst>
                  <a:cxn ang="0">
                    <a:pos x="T0" y="T1"/>
                  </a:cxn>
                  <a:cxn ang="0">
                    <a:pos x="T2" y="T3"/>
                  </a:cxn>
                  <a:cxn ang="0">
                    <a:pos x="T4" y="T5"/>
                  </a:cxn>
                  <a:cxn ang="0">
                    <a:pos x="T6" y="T7"/>
                  </a:cxn>
                  <a:cxn ang="0">
                    <a:pos x="T8" y="T9"/>
                  </a:cxn>
                </a:cxnLst>
                <a:rect l="0" t="0" r="r" b="b"/>
                <a:pathLst>
                  <a:path w="123" h="391">
                    <a:moveTo>
                      <a:pt x="0" y="340"/>
                    </a:moveTo>
                    <a:lnTo>
                      <a:pt x="109" y="391"/>
                    </a:lnTo>
                    <a:lnTo>
                      <a:pt x="123" y="45"/>
                    </a:lnTo>
                    <a:lnTo>
                      <a:pt x="67" y="0"/>
                    </a:lnTo>
                    <a:lnTo>
                      <a:pt x="0" y="340"/>
                    </a:lnTo>
                    <a:close/>
                  </a:path>
                </a:pathLst>
              </a:custGeom>
              <a:grpFill/>
              <a:ln w="11113" cap="flat">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cxnSp>
            <p:nvCxnSpPr>
              <p:cNvPr id="65" name="Straight Connector 64">
                <a:extLst>
                  <a:ext uri="{FF2B5EF4-FFF2-40B4-BE49-F238E27FC236}">
                    <a16:creationId xmlns:a16="http://schemas.microsoft.com/office/drawing/2014/main" id="{D302B7AA-CFE5-48E2-8C09-D48EF3929716}"/>
                  </a:ext>
                </a:extLst>
              </p:cNvPr>
              <p:cNvCxnSpPr>
                <a:stCxn id="47" idx="5"/>
                <a:endCxn id="49" idx="3"/>
              </p:cNvCxnSpPr>
              <p:nvPr/>
            </p:nvCxnSpPr>
            <p:spPr>
              <a:xfrm flipV="1">
                <a:off x="12513397" y="2742013"/>
                <a:ext cx="869849" cy="396001"/>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C233B13-5F5C-43C4-A175-09559D018D45}"/>
                  </a:ext>
                </a:extLst>
              </p:cNvPr>
              <p:cNvCxnSpPr>
                <a:endCxn id="57" idx="1"/>
              </p:cNvCxnSpPr>
              <p:nvPr/>
            </p:nvCxnSpPr>
            <p:spPr>
              <a:xfrm>
                <a:off x="13769096" y="3036474"/>
                <a:ext cx="274152" cy="409539"/>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Rectangle 180">
                <a:extLst>
                  <a:ext uri="{FF2B5EF4-FFF2-40B4-BE49-F238E27FC236}">
                    <a16:creationId xmlns:a16="http://schemas.microsoft.com/office/drawing/2014/main" id="{422EA614-AB92-4509-A80B-B7ED01A645B1}"/>
                  </a:ext>
                </a:extLst>
              </p:cNvPr>
              <p:cNvSpPr/>
              <p:nvPr/>
            </p:nvSpPr>
            <p:spPr>
              <a:xfrm>
                <a:off x="14492221" y="2015922"/>
                <a:ext cx="395813" cy="1226004"/>
              </a:xfrm>
              <a:custGeom>
                <a:avLst/>
                <a:gdLst>
                  <a:gd name="connsiteX0" fmla="*/ 0 w 302481"/>
                  <a:gd name="connsiteY0" fmla="*/ 0 h 228600"/>
                  <a:gd name="connsiteX1" fmla="*/ 302481 w 302481"/>
                  <a:gd name="connsiteY1" fmla="*/ 0 h 228600"/>
                  <a:gd name="connsiteX2" fmla="*/ 302481 w 302481"/>
                  <a:gd name="connsiteY2" fmla="*/ 228600 h 228600"/>
                  <a:gd name="connsiteX3" fmla="*/ 0 w 302481"/>
                  <a:gd name="connsiteY3" fmla="*/ 228600 h 228600"/>
                  <a:gd name="connsiteX4" fmla="*/ 0 w 302481"/>
                  <a:gd name="connsiteY4" fmla="*/ 0 h 228600"/>
                  <a:gd name="connsiteX0" fmla="*/ 0 w 302481"/>
                  <a:gd name="connsiteY0" fmla="*/ 285750 h 514350"/>
                  <a:gd name="connsiteX1" fmla="*/ 194531 w 302481"/>
                  <a:gd name="connsiteY1" fmla="*/ 0 h 514350"/>
                  <a:gd name="connsiteX2" fmla="*/ 302481 w 302481"/>
                  <a:gd name="connsiteY2" fmla="*/ 514350 h 514350"/>
                  <a:gd name="connsiteX3" fmla="*/ 0 w 302481"/>
                  <a:gd name="connsiteY3" fmla="*/ 514350 h 514350"/>
                  <a:gd name="connsiteX4" fmla="*/ 0 w 302481"/>
                  <a:gd name="connsiteY4" fmla="*/ 285750 h 514350"/>
                  <a:gd name="connsiteX0" fmla="*/ 0 w 310418"/>
                  <a:gd name="connsiteY0" fmla="*/ 271462 h 514350"/>
                  <a:gd name="connsiteX1" fmla="*/ 202468 w 310418"/>
                  <a:gd name="connsiteY1" fmla="*/ 0 h 514350"/>
                  <a:gd name="connsiteX2" fmla="*/ 310418 w 310418"/>
                  <a:gd name="connsiteY2" fmla="*/ 514350 h 514350"/>
                  <a:gd name="connsiteX3" fmla="*/ 7937 w 310418"/>
                  <a:gd name="connsiteY3" fmla="*/ 514350 h 514350"/>
                  <a:gd name="connsiteX4" fmla="*/ 0 w 310418"/>
                  <a:gd name="connsiteY4" fmla="*/ 271462 h 514350"/>
                  <a:gd name="connsiteX0" fmla="*/ 100013 w 410431"/>
                  <a:gd name="connsiteY0" fmla="*/ 271462 h 514350"/>
                  <a:gd name="connsiteX1" fmla="*/ 302481 w 410431"/>
                  <a:gd name="connsiteY1" fmla="*/ 0 h 514350"/>
                  <a:gd name="connsiteX2" fmla="*/ 410431 w 410431"/>
                  <a:gd name="connsiteY2" fmla="*/ 514350 h 514350"/>
                  <a:gd name="connsiteX3" fmla="*/ 0 w 410431"/>
                  <a:gd name="connsiteY3" fmla="*/ 469900 h 514350"/>
                  <a:gd name="connsiteX4" fmla="*/ 100013 w 410431"/>
                  <a:gd name="connsiteY4" fmla="*/ 271462 h 514350"/>
                  <a:gd name="connsiteX0" fmla="*/ 107095 w 309563"/>
                  <a:gd name="connsiteY0" fmla="*/ 271462 h 958850"/>
                  <a:gd name="connsiteX1" fmla="*/ 309563 w 309563"/>
                  <a:gd name="connsiteY1" fmla="*/ 0 h 958850"/>
                  <a:gd name="connsiteX2" fmla="*/ 0 w 309563"/>
                  <a:gd name="connsiteY2" fmla="*/ 958850 h 958850"/>
                  <a:gd name="connsiteX3" fmla="*/ 7082 w 309563"/>
                  <a:gd name="connsiteY3" fmla="*/ 469900 h 958850"/>
                  <a:gd name="connsiteX4" fmla="*/ 107095 w 309563"/>
                  <a:gd name="connsiteY4" fmla="*/ 271462 h 958850"/>
                  <a:gd name="connsiteX0" fmla="*/ 111858 w 309563"/>
                  <a:gd name="connsiteY0" fmla="*/ 273050 h 958850"/>
                  <a:gd name="connsiteX1" fmla="*/ 309563 w 309563"/>
                  <a:gd name="connsiteY1" fmla="*/ 0 h 958850"/>
                  <a:gd name="connsiteX2" fmla="*/ 0 w 309563"/>
                  <a:gd name="connsiteY2" fmla="*/ 958850 h 958850"/>
                  <a:gd name="connsiteX3" fmla="*/ 7082 w 309563"/>
                  <a:gd name="connsiteY3" fmla="*/ 469900 h 958850"/>
                  <a:gd name="connsiteX4" fmla="*/ 111858 w 309563"/>
                  <a:gd name="connsiteY4" fmla="*/ 273050 h 9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3" h="958850">
                    <a:moveTo>
                      <a:pt x="111858" y="273050"/>
                    </a:moveTo>
                    <a:lnTo>
                      <a:pt x="309563" y="0"/>
                    </a:lnTo>
                    <a:lnTo>
                      <a:pt x="0" y="958850"/>
                    </a:lnTo>
                    <a:lnTo>
                      <a:pt x="7082" y="469900"/>
                    </a:lnTo>
                    <a:lnTo>
                      <a:pt x="111858" y="27305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340">
                  <a:defRPr/>
                </a:pPr>
                <a:endParaRPr lang="en-US" sz="3200">
                  <a:solidFill>
                    <a:srgbClr val="FFFFFF"/>
                  </a:solidFill>
                  <a:latin typeface="Open Sans"/>
                  <a:ea typeface="Microsoft YaHei"/>
                </a:endParaRPr>
              </a:p>
            </p:txBody>
          </p:sp>
          <p:sp>
            <p:nvSpPr>
              <p:cNvPr id="68" name="Isosceles Triangle 181">
                <a:extLst>
                  <a:ext uri="{FF2B5EF4-FFF2-40B4-BE49-F238E27FC236}">
                    <a16:creationId xmlns:a16="http://schemas.microsoft.com/office/drawing/2014/main" id="{DE2A3B83-FC84-4A4E-8B02-752562DE9F31}"/>
                  </a:ext>
                </a:extLst>
              </p:cNvPr>
              <p:cNvSpPr/>
              <p:nvPr/>
            </p:nvSpPr>
            <p:spPr>
              <a:xfrm>
                <a:off x="14067607" y="3758936"/>
                <a:ext cx="172299" cy="250073"/>
              </a:xfrm>
              <a:custGeom>
                <a:avLst/>
                <a:gdLst>
                  <a:gd name="connsiteX0" fmla="*/ 0 w 170738"/>
                  <a:gd name="connsiteY0" fmla="*/ 161714 h 161714"/>
                  <a:gd name="connsiteX1" fmla="*/ 85369 w 170738"/>
                  <a:gd name="connsiteY1" fmla="*/ 0 h 161714"/>
                  <a:gd name="connsiteX2" fmla="*/ 170738 w 170738"/>
                  <a:gd name="connsiteY2" fmla="*/ 161714 h 161714"/>
                  <a:gd name="connsiteX3" fmla="*/ 0 w 170738"/>
                  <a:gd name="connsiteY3" fmla="*/ 161714 h 161714"/>
                  <a:gd name="connsiteX0" fmla="*/ 0 w 170738"/>
                  <a:gd name="connsiteY0" fmla="*/ 168064 h 168064"/>
                  <a:gd name="connsiteX1" fmla="*/ 72669 w 170738"/>
                  <a:gd name="connsiteY1" fmla="*/ 0 h 168064"/>
                  <a:gd name="connsiteX2" fmla="*/ 170738 w 170738"/>
                  <a:gd name="connsiteY2" fmla="*/ 168064 h 168064"/>
                  <a:gd name="connsiteX3" fmla="*/ 0 w 170738"/>
                  <a:gd name="connsiteY3" fmla="*/ 168064 h 168064"/>
                  <a:gd name="connsiteX0" fmla="*/ 0 w 153804"/>
                  <a:gd name="connsiteY0" fmla="*/ 168064 h 168064"/>
                  <a:gd name="connsiteX1" fmla="*/ 72669 w 153804"/>
                  <a:gd name="connsiteY1" fmla="*/ 0 h 168064"/>
                  <a:gd name="connsiteX2" fmla="*/ 153804 w 153804"/>
                  <a:gd name="connsiteY2" fmla="*/ 91864 h 168064"/>
                  <a:gd name="connsiteX3" fmla="*/ 0 w 153804"/>
                  <a:gd name="connsiteY3" fmla="*/ 168064 h 168064"/>
                  <a:gd name="connsiteX0" fmla="*/ 0 w 134754"/>
                  <a:gd name="connsiteY0" fmla="*/ 191348 h 191348"/>
                  <a:gd name="connsiteX1" fmla="*/ 53619 w 134754"/>
                  <a:gd name="connsiteY1" fmla="*/ 0 h 191348"/>
                  <a:gd name="connsiteX2" fmla="*/ 134754 w 134754"/>
                  <a:gd name="connsiteY2" fmla="*/ 91864 h 191348"/>
                  <a:gd name="connsiteX3" fmla="*/ 0 w 134754"/>
                  <a:gd name="connsiteY3" fmla="*/ 191348 h 191348"/>
                  <a:gd name="connsiteX0" fmla="*/ 0 w 134754"/>
                  <a:gd name="connsiteY0" fmla="*/ 195581 h 195581"/>
                  <a:gd name="connsiteX1" fmla="*/ 47269 w 134754"/>
                  <a:gd name="connsiteY1" fmla="*/ 0 h 195581"/>
                  <a:gd name="connsiteX2" fmla="*/ 134754 w 134754"/>
                  <a:gd name="connsiteY2" fmla="*/ 96097 h 195581"/>
                  <a:gd name="connsiteX3" fmla="*/ 0 w 134754"/>
                  <a:gd name="connsiteY3" fmla="*/ 195581 h 195581"/>
                </a:gdLst>
                <a:ahLst/>
                <a:cxnLst>
                  <a:cxn ang="0">
                    <a:pos x="connsiteX0" y="connsiteY0"/>
                  </a:cxn>
                  <a:cxn ang="0">
                    <a:pos x="connsiteX1" y="connsiteY1"/>
                  </a:cxn>
                  <a:cxn ang="0">
                    <a:pos x="connsiteX2" y="connsiteY2"/>
                  </a:cxn>
                  <a:cxn ang="0">
                    <a:pos x="connsiteX3" y="connsiteY3"/>
                  </a:cxn>
                </a:cxnLst>
                <a:rect l="l" t="t" r="r" b="b"/>
                <a:pathLst>
                  <a:path w="134754" h="195581">
                    <a:moveTo>
                      <a:pt x="0" y="195581"/>
                    </a:moveTo>
                    <a:lnTo>
                      <a:pt x="47269" y="0"/>
                    </a:lnTo>
                    <a:lnTo>
                      <a:pt x="134754" y="96097"/>
                    </a:lnTo>
                    <a:lnTo>
                      <a:pt x="0" y="195581"/>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340">
                  <a:defRPr/>
                </a:pPr>
                <a:endParaRPr lang="en-US" sz="3200">
                  <a:solidFill>
                    <a:srgbClr val="FFFFFF"/>
                  </a:solidFill>
                  <a:latin typeface="Open Sans"/>
                  <a:ea typeface="Microsoft YaHei"/>
                </a:endParaRPr>
              </a:p>
            </p:txBody>
          </p:sp>
        </p:grpSp>
      </p:grpSp>
      <p:sp>
        <p:nvSpPr>
          <p:cNvPr id="69" name="TextBox 68">
            <a:extLst>
              <a:ext uri="{FF2B5EF4-FFF2-40B4-BE49-F238E27FC236}">
                <a16:creationId xmlns:a16="http://schemas.microsoft.com/office/drawing/2014/main" id="{2AB828F9-7EE7-4FEF-A9E2-B78E0387E725}"/>
              </a:ext>
            </a:extLst>
          </p:cNvPr>
          <p:cNvSpPr txBox="1"/>
          <p:nvPr/>
        </p:nvSpPr>
        <p:spPr>
          <a:xfrm>
            <a:off x="9457903" y="5591739"/>
            <a:ext cx="6489368" cy="1877438"/>
          </a:xfrm>
          <a:prstGeom prst="rect">
            <a:avLst/>
          </a:prstGeom>
          <a:solidFill>
            <a:schemeClr val="tx1"/>
          </a:solidFill>
        </p:spPr>
        <p:txBody>
          <a:bodyPr wrap="square" rtlCol="0" anchor="ctr">
            <a:noAutofit/>
          </a:bodyPr>
          <a:lstStyle>
            <a:defPPr>
              <a:defRPr lang="en-US"/>
            </a:defPPr>
            <a:lvl1pPr lvl="0" algn="ctr" defTabSz="1219170">
              <a:spcAft>
                <a:spcPts val="1000"/>
              </a:spcAft>
              <a:defRPr sz="1100" i="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defTabSz="2438340">
              <a:spcAft>
                <a:spcPts val="2000"/>
              </a:spcAft>
            </a:pPr>
            <a:r>
              <a:rPr lang="en-US" sz="2200">
                <a:solidFill>
                  <a:prstClr val="white"/>
                </a:solidFill>
              </a:rPr>
              <a:t>Develop reusable blockchain platforms based on agreed-upon technical standards across businesses</a:t>
            </a:r>
          </a:p>
        </p:txBody>
      </p:sp>
      <p:sp>
        <p:nvSpPr>
          <p:cNvPr id="70" name="TextBox 69">
            <a:extLst>
              <a:ext uri="{FF2B5EF4-FFF2-40B4-BE49-F238E27FC236}">
                <a16:creationId xmlns:a16="http://schemas.microsoft.com/office/drawing/2014/main" id="{F62611B5-E211-4959-82FF-1F469C016180}"/>
              </a:ext>
            </a:extLst>
          </p:cNvPr>
          <p:cNvSpPr txBox="1"/>
          <p:nvPr/>
        </p:nvSpPr>
        <p:spPr>
          <a:xfrm>
            <a:off x="10172433" y="2606553"/>
            <a:ext cx="5060308" cy="707886"/>
          </a:xfrm>
          <a:prstGeom prst="rect">
            <a:avLst/>
          </a:prstGeom>
          <a:noFill/>
        </p:spPr>
        <p:txBody>
          <a:bodyPr wrap="square" rtlCol="0">
            <a:spAutoFit/>
          </a:bodyPr>
          <a:lstStyle/>
          <a:p>
            <a:pPr algn="ctr" defTabSz="2438340">
              <a:spcAft>
                <a:spcPts val="2000"/>
              </a:spcAft>
              <a:defRPr/>
            </a:pPr>
            <a:r>
              <a:rPr lang="en-US" sz="4000">
                <a:solidFill>
                  <a:prstClr val="white"/>
                </a:solidFill>
                <a:latin typeface="Calibri (headings)"/>
                <a:ea typeface="Open Sans" panose="020B0606030504020204" pitchFamily="34" charset="0"/>
                <a:cs typeface="Open Sans" panose="020B0606030504020204" pitchFamily="34" charset="0"/>
              </a:rPr>
              <a:t>Technology Consortia</a:t>
            </a:r>
          </a:p>
        </p:txBody>
      </p:sp>
      <p:grpSp>
        <p:nvGrpSpPr>
          <p:cNvPr id="71" name="Group 70">
            <a:extLst>
              <a:ext uri="{FF2B5EF4-FFF2-40B4-BE49-F238E27FC236}">
                <a16:creationId xmlns:a16="http://schemas.microsoft.com/office/drawing/2014/main" id="{72D6238D-379B-4116-B785-727FCC19FFEA}"/>
              </a:ext>
            </a:extLst>
          </p:cNvPr>
          <p:cNvGrpSpPr/>
          <p:nvPr/>
        </p:nvGrpSpPr>
        <p:grpSpPr>
          <a:xfrm>
            <a:off x="12059278" y="3589502"/>
            <a:ext cx="1286626" cy="1280160"/>
            <a:chOff x="5772755" y="2360151"/>
            <a:chExt cx="643313" cy="640080"/>
          </a:xfrm>
        </p:grpSpPr>
        <p:sp>
          <p:nvSpPr>
            <p:cNvPr id="72" name="Oval 71">
              <a:extLst>
                <a:ext uri="{FF2B5EF4-FFF2-40B4-BE49-F238E27FC236}">
                  <a16:creationId xmlns:a16="http://schemas.microsoft.com/office/drawing/2014/main" id="{AFA6328D-B5B1-4A9A-826C-EBD3D350F7E3}"/>
                </a:ext>
              </a:extLst>
            </p:cNvPr>
            <p:cNvSpPr/>
            <p:nvPr/>
          </p:nvSpPr>
          <p:spPr>
            <a:xfrm>
              <a:off x="5774371" y="2360151"/>
              <a:ext cx="640080" cy="64008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340">
                <a:defRPr/>
              </a:pPr>
              <a:endParaRPr lang="en-US" sz="3200">
                <a:solidFill>
                  <a:srgbClr val="FFFFFF"/>
                </a:solidFill>
                <a:latin typeface="Open Sans"/>
                <a:ea typeface="Microsoft YaHei"/>
              </a:endParaRPr>
            </a:p>
          </p:txBody>
        </p:sp>
        <p:grpSp>
          <p:nvGrpSpPr>
            <p:cNvPr id="73" name="Group 72">
              <a:extLst>
                <a:ext uri="{FF2B5EF4-FFF2-40B4-BE49-F238E27FC236}">
                  <a16:creationId xmlns:a16="http://schemas.microsoft.com/office/drawing/2014/main" id="{0E907DA9-9F13-4F0C-A5A5-C98400E7C76D}"/>
                </a:ext>
              </a:extLst>
            </p:cNvPr>
            <p:cNvGrpSpPr>
              <a:grpSpLocks noChangeAspect="1"/>
            </p:cNvGrpSpPr>
            <p:nvPr/>
          </p:nvGrpSpPr>
          <p:grpSpPr>
            <a:xfrm>
              <a:off x="5772755" y="2360151"/>
              <a:ext cx="643313" cy="640080"/>
              <a:chOff x="5672138" y="4513263"/>
              <a:chExt cx="1579562" cy="1571625"/>
            </a:xfrm>
            <a:solidFill>
              <a:schemeClr val="accent1"/>
            </a:solidFill>
          </p:grpSpPr>
          <p:sp>
            <p:nvSpPr>
              <p:cNvPr id="74" name="Rectangle 5">
                <a:extLst>
                  <a:ext uri="{FF2B5EF4-FFF2-40B4-BE49-F238E27FC236}">
                    <a16:creationId xmlns:a16="http://schemas.microsoft.com/office/drawing/2014/main" id="{90F13A75-08D5-416C-BB24-A55A803F3D8B}"/>
                  </a:ext>
                </a:extLst>
              </p:cNvPr>
              <p:cNvSpPr>
                <a:spLocks noChangeArrowheads="1"/>
              </p:cNvSpPr>
              <p:nvPr/>
            </p:nvSpPr>
            <p:spPr bwMode="auto">
              <a:xfrm>
                <a:off x="6067425" y="5135563"/>
                <a:ext cx="131762"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75" name="Oval 6">
                <a:extLst>
                  <a:ext uri="{FF2B5EF4-FFF2-40B4-BE49-F238E27FC236}">
                    <a16:creationId xmlns:a16="http://schemas.microsoft.com/office/drawing/2014/main" id="{6B8288B1-540C-4C2E-85CC-7E64A1AF586E}"/>
                  </a:ext>
                </a:extLst>
              </p:cNvPr>
              <p:cNvSpPr>
                <a:spLocks noChangeArrowheads="1"/>
              </p:cNvSpPr>
              <p:nvPr/>
            </p:nvSpPr>
            <p:spPr bwMode="auto">
              <a:xfrm>
                <a:off x="6100763" y="4873626"/>
                <a:ext cx="65087"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76" name="Rectangle 7">
                <a:extLst>
                  <a:ext uri="{FF2B5EF4-FFF2-40B4-BE49-F238E27FC236}">
                    <a16:creationId xmlns:a16="http://schemas.microsoft.com/office/drawing/2014/main" id="{0EBBD56D-89F0-486A-968F-34EC7FCA00E8}"/>
                  </a:ext>
                </a:extLst>
              </p:cNvPr>
              <p:cNvSpPr>
                <a:spLocks noChangeArrowheads="1"/>
              </p:cNvSpPr>
              <p:nvPr/>
            </p:nvSpPr>
            <p:spPr bwMode="auto">
              <a:xfrm>
                <a:off x="6396038" y="5135563"/>
                <a:ext cx="131762"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77" name="Oval 8">
                <a:extLst>
                  <a:ext uri="{FF2B5EF4-FFF2-40B4-BE49-F238E27FC236}">
                    <a16:creationId xmlns:a16="http://schemas.microsoft.com/office/drawing/2014/main" id="{91717D4B-783B-4696-AA73-8B221E2CA5AB}"/>
                  </a:ext>
                </a:extLst>
              </p:cNvPr>
              <p:cNvSpPr>
                <a:spLocks noChangeArrowheads="1"/>
              </p:cNvSpPr>
              <p:nvPr/>
            </p:nvSpPr>
            <p:spPr bwMode="auto">
              <a:xfrm>
                <a:off x="6429375" y="4873626"/>
                <a:ext cx="65087"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78" name="Oval 9">
                <a:extLst>
                  <a:ext uri="{FF2B5EF4-FFF2-40B4-BE49-F238E27FC236}">
                    <a16:creationId xmlns:a16="http://schemas.microsoft.com/office/drawing/2014/main" id="{B2060B6E-3F89-422D-B51B-5DC24B1F7FF7}"/>
                  </a:ext>
                </a:extLst>
              </p:cNvPr>
              <p:cNvSpPr>
                <a:spLocks noChangeArrowheads="1"/>
              </p:cNvSpPr>
              <p:nvPr/>
            </p:nvSpPr>
            <p:spPr bwMode="auto">
              <a:xfrm>
                <a:off x="6757988" y="4873626"/>
                <a:ext cx="66675"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79" name="Freeform 10">
                <a:extLst>
                  <a:ext uri="{FF2B5EF4-FFF2-40B4-BE49-F238E27FC236}">
                    <a16:creationId xmlns:a16="http://schemas.microsoft.com/office/drawing/2014/main" id="{6862E48C-4173-4CA3-A6FE-856C5988E764}"/>
                  </a:ext>
                </a:extLst>
              </p:cNvPr>
              <p:cNvSpPr>
                <a:spLocks noEditPoints="1"/>
              </p:cNvSpPr>
              <p:nvPr/>
            </p:nvSpPr>
            <p:spPr bwMode="auto">
              <a:xfrm>
                <a:off x="5672138" y="4513263"/>
                <a:ext cx="1579562" cy="1571625"/>
              </a:xfrm>
              <a:custGeom>
                <a:avLst/>
                <a:gdLst>
                  <a:gd name="T0" fmla="*/ 0 w 384"/>
                  <a:gd name="T1" fmla="*/ 192 h 384"/>
                  <a:gd name="T2" fmla="*/ 384 w 384"/>
                  <a:gd name="T3" fmla="*/ 192 h 384"/>
                  <a:gd name="T4" fmla="*/ 272 w 384"/>
                  <a:gd name="T5" fmla="*/ 72 h 384"/>
                  <a:gd name="T6" fmla="*/ 272 w 384"/>
                  <a:gd name="T7" fmla="*/ 120 h 384"/>
                  <a:gd name="T8" fmla="*/ 272 w 384"/>
                  <a:gd name="T9" fmla="*/ 72 h 384"/>
                  <a:gd name="T10" fmla="*/ 216 w 384"/>
                  <a:gd name="T11" fmla="*/ 96 h 384"/>
                  <a:gd name="T12" fmla="*/ 168 w 384"/>
                  <a:gd name="T13" fmla="*/ 96 h 384"/>
                  <a:gd name="T14" fmla="*/ 112 w 384"/>
                  <a:gd name="T15" fmla="*/ 72 h 384"/>
                  <a:gd name="T16" fmla="*/ 112 w 384"/>
                  <a:gd name="T17" fmla="*/ 120 h 384"/>
                  <a:gd name="T18" fmla="*/ 112 w 384"/>
                  <a:gd name="T19" fmla="*/ 72 h 384"/>
                  <a:gd name="T20" fmla="*/ 136 w 384"/>
                  <a:gd name="T21" fmla="*/ 216 h 384"/>
                  <a:gd name="T22" fmla="*/ 128 w 384"/>
                  <a:gd name="T23" fmla="*/ 296 h 384"/>
                  <a:gd name="T24" fmla="*/ 120 w 384"/>
                  <a:gd name="T25" fmla="*/ 216 h 384"/>
                  <a:gd name="T26" fmla="*/ 104 w 384"/>
                  <a:gd name="T27" fmla="*/ 288 h 384"/>
                  <a:gd name="T28" fmla="*/ 88 w 384"/>
                  <a:gd name="T29" fmla="*/ 288 h 384"/>
                  <a:gd name="T30" fmla="*/ 80 w 384"/>
                  <a:gd name="T31" fmla="*/ 208 h 384"/>
                  <a:gd name="T32" fmla="*/ 88 w 384"/>
                  <a:gd name="T33" fmla="*/ 136 h 384"/>
                  <a:gd name="T34" fmla="*/ 144 w 384"/>
                  <a:gd name="T35" fmla="*/ 144 h 384"/>
                  <a:gd name="T36" fmla="*/ 224 w 384"/>
                  <a:gd name="T37" fmla="*/ 208 h 384"/>
                  <a:gd name="T38" fmla="*/ 216 w 384"/>
                  <a:gd name="T39" fmla="*/ 288 h 384"/>
                  <a:gd name="T40" fmla="*/ 200 w 384"/>
                  <a:gd name="T41" fmla="*/ 288 h 384"/>
                  <a:gd name="T42" fmla="*/ 184 w 384"/>
                  <a:gd name="T43" fmla="*/ 216 h 384"/>
                  <a:gd name="T44" fmla="*/ 176 w 384"/>
                  <a:gd name="T45" fmla="*/ 296 h 384"/>
                  <a:gd name="T46" fmla="*/ 168 w 384"/>
                  <a:gd name="T47" fmla="*/ 216 h 384"/>
                  <a:gd name="T48" fmla="*/ 160 w 384"/>
                  <a:gd name="T49" fmla="*/ 144 h 384"/>
                  <a:gd name="T50" fmla="*/ 216 w 384"/>
                  <a:gd name="T51" fmla="*/ 136 h 384"/>
                  <a:gd name="T52" fmla="*/ 224 w 384"/>
                  <a:gd name="T53" fmla="*/ 208 h 384"/>
                  <a:gd name="T54" fmla="*/ 296 w 384"/>
                  <a:gd name="T55" fmla="*/ 232 h 384"/>
                  <a:gd name="T56" fmla="*/ 288 w 384"/>
                  <a:gd name="T57" fmla="*/ 296 h 384"/>
                  <a:gd name="T58" fmla="*/ 280 w 384"/>
                  <a:gd name="T59" fmla="*/ 232 h 384"/>
                  <a:gd name="T60" fmla="*/ 264 w 384"/>
                  <a:gd name="T61" fmla="*/ 288 h 384"/>
                  <a:gd name="T62" fmla="*/ 248 w 384"/>
                  <a:gd name="T63" fmla="*/ 288 h 384"/>
                  <a:gd name="T64" fmla="*/ 241 w 384"/>
                  <a:gd name="T65" fmla="*/ 229 h 384"/>
                  <a:gd name="T66" fmla="*/ 256 w 384"/>
                  <a:gd name="T67" fmla="*/ 142 h 384"/>
                  <a:gd name="T68" fmla="*/ 280 w 384"/>
                  <a:gd name="T69" fmla="*/ 136 h 384"/>
                  <a:gd name="T70" fmla="*/ 304 w 384"/>
                  <a:gd name="T71"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2" y="72"/>
                    </a:moveTo>
                    <a:cubicBezTo>
                      <a:pt x="285" y="72"/>
                      <a:pt x="296" y="82"/>
                      <a:pt x="296" y="96"/>
                    </a:cubicBezTo>
                    <a:cubicBezTo>
                      <a:pt x="296" y="109"/>
                      <a:pt x="285" y="120"/>
                      <a:pt x="272" y="120"/>
                    </a:cubicBezTo>
                    <a:cubicBezTo>
                      <a:pt x="258" y="120"/>
                      <a:pt x="248" y="109"/>
                      <a:pt x="248" y="96"/>
                    </a:cubicBezTo>
                    <a:cubicBezTo>
                      <a:pt x="248" y="82"/>
                      <a:pt x="258" y="72"/>
                      <a:pt x="272" y="72"/>
                    </a:cubicBezTo>
                    <a:close/>
                    <a:moveTo>
                      <a:pt x="192" y="72"/>
                    </a:moveTo>
                    <a:cubicBezTo>
                      <a:pt x="205" y="72"/>
                      <a:pt x="216" y="82"/>
                      <a:pt x="216" y="96"/>
                    </a:cubicBezTo>
                    <a:cubicBezTo>
                      <a:pt x="216" y="109"/>
                      <a:pt x="205" y="120"/>
                      <a:pt x="192" y="120"/>
                    </a:cubicBezTo>
                    <a:cubicBezTo>
                      <a:pt x="178" y="120"/>
                      <a:pt x="168" y="109"/>
                      <a:pt x="168" y="96"/>
                    </a:cubicBezTo>
                    <a:cubicBezTo>
                      <a:pt x="168" y="82"/>
                      <a:pt x="178" y="72"/>
                      <a:pt x="192" y="72"/>
                    </a:cubicBezTo>
                    <a:close/>
                    <a:moveTo>
                      <a:pt x="112" y="72"/>
                    </a:moveTo>
                    <a:cubicBezTo>
                      <a:pt x="125" y="72"/>
                      <a:pt x="136" y="82"/>
                      <a:pt x="136" y="96"/>
                    </a:cubicBezTo>
                    <a:cubicBezTo>
                      <a:pt x="136" y="109"/>
                      <a:pt x="125" y="120"/>
                      <a:pt x="112" y="120"/>
                    </a:cubicBezTo>
                    <a:cubicBezTo>
                      <a:pt x="98" y="120"/>
                      <a:pt x="88" y="109"/>
                      <a:pt x="88" y="96"/>
                    </a:cubicBezTo>
                    <a:cubicBezTo>
                      <a:pt x="88" y="82"/>
                      <a:pt x="98" y="72"/>
                      <a:pt x="112" y="72"/>
                    </a:cubicBezTo>
                    <a:close/>
                    <a:moveTo>
                      <a:pt x="144" y="208"/>
                    </a:moveTo>
                    <a:cubicBezTo>
                      <a:pt x="144" y="212"/>
                      <a:pt x="140" y="216"/>
                      <a:pt x="136" y="216"/>
                    </a:cubicBezTo>
                    <a:cubicBezTo>
                      <a:pt x="136" y="288"/>
                      <a:pt x="136" y="288"/>
                      <a:pt x="136" y="288"/>
                    </a:cubicBezTo>
                    <a:cubicBezTo>
                      <a:pt x="136" y="292"/>
                      <a:pt x="132" y="296"/>
                      <a:pt x="128" y="296"/>
                    </a:cubicBezTo>
                    <a:cubicBezTo>
                      <a:pt x="123" y="296"/>
                      <a:pt x="120" y="292"/>
                      <a:pt x="120" y="288"/>
                    </a:cubicBezTo>
                    <a:cubicBezTo>
                      <a:pt x="120" y="216"/>
                      <a:pt x="120" y="216"/>
                      <a:pt x="120" y="216"/>
                    </a:cubicBezTo>
                    <a:cubicBezTo>
                      <a:pt x="104" y="216"/>
                      <a:pt x="104" y="216"/>
                      <a:pt x="104" y="216"/>
                    </a:cubicBezTo>
                    <a:cubicBezTo>
                      <a:pt x="104" y="288"/>
                      <a:pt x="104" y="288"/>
                      <a:pt x="104" y="288"/>
                    </a:cubicBezTo>
                    <a:cubicBezTo>
                      <a:pt x="104" y="292"/>
                      <a:pt x="100" y="296"/>
                      <a:pt x="96" y="296"/>
                    </a:cubicBezTo>
                    <a:cubicBezTo>
                      <a:pt x="91" y="296"/>
                      <a:pt x="88" y="292"/>
                      <a:pt x="88" y="288"/>
                    </a:cubicBezTo>
                    <a:cubicBezTo>
                      <a:pt x="88" y="216"/>
                      <a:pt x="88" y="216"/>
                      <a:pt x="88" y="216"/>
                    </a:cubicBezTo>
                    <a:cubicBezTo>
                      <a:pt x="84" y="216"/>
                      <a:pt x="80" y="212"/>
                      <a:pt x="80" y="208"/>
                    </a:cubicBezTo>
                    <a:cubicBezTo>
                      <a:pt x="80" y="144"/>
                      <a:pt x="80" y="144"/>
                      <a:pt x="80" y="144"/>
                    </a:cubicBezTo>
                    <a:cubicBezTo>
                      <a:pt x="80" y="139"/>
                      <a:pt x="83" y="136"/>
                      <a:pt x="88" y="136"/>
                    </a:cubicBezTo>
                    <a:cubicBezTo>
                      <a:pt x="136" y="136"/>
                      <a:pt x="136" y="136"/>
                      <a:pt x="136" y="136"/>
                    </a:cubicBezTo>
                    <a:cubicBezTo>
                      <a:pt x="140" y="136"/>
                      <a:pt x="144" y="139"/>
                      <a:pt x="144" y="144"/>
                    </a:cubicBezTo>
                    <a:lnTo>
                      <a:pt x="144" y="208"/>
                    </a:lnTo>
                    <a:close/>
                    <a:moveTo>
                      <a:pt x="224" y="208"/>
                    </a:moveTo>
                    <a:cubicBezTo>
                      <a:pt x="224" y="212"/>
                      <a:pt x="224" y="216"/>
                      <a:pt x="216" y="216"/>
                    </a:cubicBezTo>
                    <a:cubicBezTo>
                      <a:pt x="216" y="288"/>
                      <a:pt x="216" y="288"/>
                      <a:pt x="216" y="288"/>
                    </a:cubicBezTo>
                    <a:cubicBezTo>
                      <a:pt x="216" y="292"/>
                      <a:pt x="212" y="296"/>
                      <a:pt x="208" y="296"/>
                    </a:cubicBezTo>
                    <a:cubicBezTo>
                      <a:pt x="203" y="296"/>
                      <a:pt x="200" y="292"/>
                      <a:pt x="200" y="288"/>
                    </a:cubicBezTo>
                    <a:cubicBezTo>
                      <a:pt x="200" y="216"/>
                      <a:pt x="200" y="216"/>
                      <a:pt x="200" y="216"/>
                    </a:cubicBezTo>
                    <a:cubicBezTo>
                      <a:pt x="184" y="216"/>
                      <a:pt x="184" y="216"/>
                      <a:pt x="184" y="216"/>
                    </a:cubicBezTo>
                    <a:cubicBezTo>
                      <a:pt x="184" y="288"/>
                      <a:pt x="184" y="288"/>
                      <a:pt x="184" y="288"/>
                    </a:cubicBezTo>
                    <a:cubicBezTo>
                      <a:pt x="184" y="292"/>
                      <a:pt x="180" y="296"/>
                      <a:pt x="176" y="296"/>
                    </a:cubicBezTo>
                    <a:cubicBezTo>
                      <a:pt x="171" y="296"/>
                      <a:pt x="168" y="292"/>
                      <a:pt x="168" y="288"/>
                    </a:cubicBezTo>
                    <a:cubicBezTo>
                      <a:pt x="168" y="216"/>
                      <a:pt x="168" y="216"/>
                      <a:pt x="168" y="216"/>
                    </a:cubicBezTo>
                    <a:cubicBezTo>
                      <a:pt x="160" y="216"/>
                      <a:pt x="160" y="212"/>
                      <a:pt x="160" y="208"/>
                    </a:cubicBezTo>
                    <a:cubicBezTo>
                      <a:pt x="160" y="144"/>
                      <a:pt x="160" y="144"/>
                      <a:pt x="160" y="144"/>
                    </a:cubicBezTo>
                    <a:cubicBezTo>
                      <a:pt x="160" y="139"/>
                      <a:pt x="163" y="136"/>
                      <a:pt x="168" y="136"/>
                    </a:cubicBezTo>
                    <a:cubicBezTo>
                      <a:pt x="216" y="136"/>
                      <a:pt x="216" y="136"/>
                      <a:pt x="216" y="136"/>
                    </a:cubicBezTo>
                    <a:cubicBezTo>
                      <a:pt x="220" y="136"/>
                      <a:pt x="224" y="139"/>
                      <a:pt x="224" y="144"/>
                    </a:cubicBezTo>
                    <a:lnTo>
                      <a:pt x="224" y="208"/>
                    </a:lnTo>
                    <a:close/>
                    <a:moveTo>
                      <a:pt x="302" y="229"/>
                    </a:moveTo>
                    <a:cubicBezTo>
                      <a:pt x="300" y="231"/>
                      <a:pt x="296" y="232"/>
                      <a:pt x="296" y="232"/>
                    </a:cubicBezTo>
                    <a:cubicBezTo>
                      <a:pt x="296" y="288"/>
                      <a:pt x="296" y="288"/>
                      <a:pt x="296" y="288"/>
                    </a:cubicBezTo>
                    <a:cubicBezTo>
                      <a:pt x="296" y="292"/>
                      <a:pt x="292" y="296"/>
                      <a:pt x="288" y="296"/>
                    </a:cubicBezTo>
                    <a:cubicBezTo>
                      <a:pt x="283" y="296"/>
                      <a:pt x="280" y="292"/>
                      <a:pt x="280" y="288"/>
                    </a:cubicBezTo>
                    <a:cubicBezTo>
                      <a:pt x="280" y="232"/>
                      <a:pt x="280" y="232"/>
                      <a:pt x="280" y="232"/>
                    </a:cubicBezTo>
                    <a:cubicBezTo>
                      <a:pt x="264" y="232"/>
                      <a:pt x="264" y="232"/>
                      <a:pt x="264" y="232"/>
                    </a:cubicBezTo>
                    <a:cubicBezTo>
                      <a:pt x="264" y="288"/>
                      <a:pt x="264" y="288"/>
                      <a:pt x="264" y="288"/>
                    </a:cubicBezTo>
                    <a:cubicBezTo>
                      <a:pt x="264" y="292"/>
                      <a:pt x="260" y="296"/>
                      <a:pt x="256" y="296"/>
                    </a:cubicBezTo>
                    <a:cubicBezTo>
                      <a:pt x="251" y="296"/>
                      <a:pt x="248" y="292"/>
                      <a:pt x="248" y="288"/>
                    </a:cubicBezTo>
                    <a:cubicBezTo>
                      <a:pt x="248" y="232"/>
                      <a:pt x="248" y="232"/>
                      <a:pt x="248" y="232"/>
                    </a:cubicBezTo>
                    <a:cubicBezTo>
                      <a:pt x="248" y="232"/>
                      <a:pt x="243" y="231"/>
                      <a:pt x="241" y="229"/>
                    </a:cubicBezTo>
                    <a:cubicBezTo>
                      <a:pt x="240" y="227"/>
                      <a:pt x="239" y="224"/>
                      <a:pt x="240" y="222"/>
                    </a:cubicBezTo>
                    <a:cubicBezTo>
                      <a:pt x="256" y="142"/>
                      <a:pt x="256" y="142"/>
                      <a:pt x="256" y="142"/>
                    </a:cubicBezTo>
                    <a:cubicBezTo>
                      <a:pt x="257" y="138"/>
                      <a:pt x="260" y="136"/>
                      <a:pt x="264" y="136"/>
                    </a:cubicBezTo>
                    <a:cubicBezTo>
                      <a:pt x="280" y="136"/>
                      <a:pt x="280" y="136"/>
                      <a:pt x="280" y="136"/>
                    </a:cubicBezTo>
                    <a:cubicBezTo>
                      <a:pt x="283" y="136"/>
                      <a:pt x="287" y="138"/>
                      <a:pt x="288" y="142"/>
                    </a:cubicBezTo>
                    <a:cubicBezTo>
                      <a:pt x="304" y="222"/>
                      <a:pt x="304" y="222"/>
                      <a:pt x="304" y="222"/>
                    </a:cubicBezTo>
                    <a:cubicBezTo>
                      <a:pt x="304" y="224"/>
                      <a:pt x="303" y="227"/>
                      <a:pt x="302"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sp>
            <p:nvSpPr>
              <p:cNvPr id="80" name="Freeform 11">
                <a:extLst>
                  <a:ext uri="{FF2B5EF4-FFF2-40B4-BE49-F238E27FC236}">
                    <a16:creationId xmlns:a16="http://schemas.microsoft.com/office/drawing/2014/main" id="{CC7D3EB5-5852-4CCC-988E-860A54A93ECD}"/>
                  </a:ext>
                </a:extLst>
              </p:cNvPr>
              <p:cNvSpPr>
                <a:spLocks/>
              </p:cNvSpPr>
              <p:nvPr/>
            </p:nvSpPr>
            <p:spPr bwMode="auto">
              <a:xfrm>
                <a:off x="6729413" y="5135563"/>
                <a:ext cx="119062" cy="261938"/>
              </a:xfrm>
              <a:custGeom>
                <a:avLst/>
                <a:gdLst>
                  <a:gd name="T0" fmla="*/ 34 w 75"/>
                  <a:gd name="T1" fmla="*/ 0 h 165"/>
                  <a:gd name="T2" fmla="*/ 0 w 75"/>
                  <a:gd name="T3" fmla="*/ 165 h 165"/>
                  <a:gd name="T4" fmla="*/ 75 w 75"/>
                  <a:gd name="T5" fmla="*/ 165 h 165"/>
                  <a:gd name="T6" fmla="*/ 41 w 75"/>
                  <a:gd name="T7" fmla="*/ 0 h 165"/>
                  <a:gd name="T8" fmla="*/ 34 w 75"/>
                  <a:gd name="T9" fmla="*/ 0 h 165"/>
                </a:gdLst>
                <a:ahLst/>
                <a:cxnLst>
                  <a:cxn ang="0">
                    <a:pos x="T0" y="T1"/>
                  </a:cxn>
                  <a:cxn ang="0">
                    <a:pos x="T2" y="T3"/>
                  </a:cxn>
                  <a:cxn ang="0">
                    <a:pos x="T4" y="T5"/>
                  </a:cxn>
                  <a:cxn ang="0">
                    <a:pos x="T6" y="T7"/>
                  </a:cxn>
                  <a:cxn ang="0">
                    <a:pos x="T8" y="T9"/>
                  </a:cxn>
                </a:cxnLst>
                <a:rect l="0" t="0" r="r" b="b"/>
                <a:pathLst>
                  <a:path w="75" h="165">
                    <a:moveTo>
                      <a:pt x="34" y="0"/>
                    </a:moveTo>
                    <a:lnTo>
                      <a:pt x="0" y="165"/>
                    </a:lnTo>
                    <a:lnTo>
                      <a:pt x="75" y="165"/>
                    </a:lnTo>
                    <a:lnTo>
                      <a:pt x="41" y="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defRPr/>
                </a:pPr>
                <a:endParaRPr lang="en-US" sz="3200">
                  <a:solidFill>
                    <a:srgbClr val="000000"/>
                  </a:solidFill>
                  <a:latin typeface="Open Sans"/>
                  <a:ea typeface="Microsoft YaHei"/>
                </a:endParaRPr>
              </a:p>
            </p:txBody>
          </p:sp>
        </p:grpSp>
      </p:grpSp>
      <p:sp>
        <p:nvSpPr>
          <p:cNvPr id="81" name="Rectangle 80">
            <a:extLst>
              <a:ext uri="{FF2B5EF4-FFF2-40B4-BE49-F238E27FC236}">
                <a16:creationId xmlns:a16="http://schemas.microsoft.com/office/drawing/2014/main" id="{F145E60C-31EE-41A0-8878-2E18B0A13961}"/>
              </a:ext>
            </a:extLst>
          </p:cNvPr>
          <p:cNvSpPr/>
          <p:nvPr/>
        </p:nvSpPr>
        <p:spPr bwMode="gray">
          <a:xfrm>
            <a:off x="2575660" y="9286210"/>
            <a:ext cx="4974914" cy="999828"/>
          </a:xfrm>
          <a:prstGeom prst="rect">
            <a:avLst/>
          </a:prstGeom>
          <a:solidFill>
            <a:schemeClr val="accent2"/>
          </a:solidFill>
          <a:ln w="19050" algn="ctr">
            <a:noFill/>
            <a:miter lim="800000"/>
            <a:headEnd/>
            <a:tailEnd/>
          </a:ln>
        </p:spPr>
        <p:txBody>
          <a:bodyPr wrap="square" lIns="177800" tIns="177800" rIns="177800" bIns="177800" rtlCol="0" anchor="ctr"/>
          <a:lstStyle/>
          <a:p>
            <a:pPr algn="ctr" defTabSz="1828800">
              <a:lnSpc>
                <a:spcPct val="106000"/>
              </a:lnSpc>
            </a:pPr>
            <a:r>
              <a:rPr lang="en-US" sz="3200" b="1">
                <a:solidFill>
                  <a:prstClr val="white"/>
                </a:solidFill>
                <a:latin typeface="Calibri"/>
              </a:rPr>
              <a:t>Consortia Setup</a:t>
            </a:r>
          </a:p>
        </p:txBody>
      </p:sp>
      <p:sp>
        <p:nvSpPr>
          <p:cNvPr id="82" name="Rectangle 81">
            <a:extLst>
              <a:ext uri="{FF2B5EF4-FFF2-40B4-BE49-F238E27FC236}">
                <a16:creationId xmlns:a16="http://schemas.microsoft.com/office/drawing/2014/main" id="{908737AD-902B-47E8-B618-C1B186845E7B}"/>
              </a:ext>
            </a:extLst>
          </p:cNvPr>
          <p:cNvSpPr/>
          <p:nvPr/>
        </p:nvSpPr>
        <p:spPr bwMode="gray">
          <a:xfrm>
            <a:off x="7668642" y="9286210"/>
            <a:ext cx="4974914" cy="999828"/>
          </a:xfrm>
          <a:prstGeom prst="rect">
            <a:avLst/>
          </a:prstGeom>
          <a:solidFill>
            <a:schemeClr val="accent2"/>
          </a:solidFill>
          <a:ln w="19050" algn="ctr">
            <a:noFill/>
            <a:miter lim="800000"/>
            <a:headEnd/>
            <a:tailEnd/>
          </a:ln>
        </p:spPr>
        <p:txBody>
          <a:bodyPr wrap="square" lIns="177800" tIns="177800" rIns="177800" bIns="177800" rtlCol="0" anchor="ctr"/>
          <a:lstStyle/>
          <a:p>
            <a:pPr algn="ctr" defTabSz="1828800">
              <a:lnSpc>
                <a:spcPct val="106000"/>
              </a:lnSpc>
            </a:pPr>
            <a:r>
              <a:rPr lang="en-US" sz="3200" b="1">
                <a:solidFill>
                  <a:prstClr val="white"/>
                </a:solidFill>
                <a:latin typeface="Calibri"/>
              </a:rPr>
              <a:t>Collaboration</a:t>
            </a:r>
          </a:p>
        </p:txBody>
      </p:sp>
      <p:sp>
        <p:nvSpPr>
          <p:cNvPr id="83" name="Rectangle 82">
            <a:extLst>
              <a:ext uri="{FF2B5EF4-FFF2-40B4-BE49-F238E27FC236}">
                <a16:creationId xmlns:a16="http://schemas.microsoft.com/office/drawing/2014/main" id="{CA9B8664-F5E6-45BD-A0D0-F7A25D2DFC9B}"/>
              </a:ext>
            </a:extLst>
          </p:cNvPr>
          <p:cNvSpPr/>
          <p:nvPr/>
        </p:nvSpPr>
        <p:spPr bwMode="gray">
          <a:xfrm>
            <a:off x="12761622" y="9286210"/>
            <a:ext cx="4974914" cy="999828"/>
          </a:xfrm>
          <a:prstGeom prst="rect">
            <a:avLst/>
          </a:prstGeom>
          <a:solidFill>
            <a:schemeClr val="accent2"/>
          </a:solidFill>
          <a:ln w="19050" algn="ctr">
            <a:noFill/>
            <a:miter lim="800000"/>
            <a:headEnd/>
            <a:tailEnd/>
          </a:ln>
        </p:spPr>
        <p:txBody>
          <a:bodyPr wrap="square" lIns="177800" tIns="177800" rIns="177800" bIns="177800" rtlCol="0" anchor="ctr"/>
          <a:lstStyle/>
          <a:p>
            <a:pPr algn="ctr" defTabSz="1828800">
              <a:lnSpc>
                <a:spcPct val="106000"/>
              </a:lnSpc>
            </a:pPr>
            <a:r>
              <a:rPr lang="en-US" sz="3200" b="1">
                <a:solidFill>
                  <a:prstClr val="white"/>
                </a:solidFill>
                <a:latin typeface="Calibri"/>
              </a:rPr>
              <a:t>Governance</a:t>
            </a:r>
          </a:p>
        </p:txBody>
      </p:sp>
      <p:sp>
        <p:nvSpPr>
          <p:cNvPr id="84" name="Rectangle 83">
            <a:extLst>
              <a:ext uri="{FF2B5EF4-FFF2-40B4-BE49-F238E27FC236}">
                <a16:creationId xmlns:a16="http://schemas.microsoft.com/office/drawing/2014/main" id="{22C0B20A-295C-4676-B87F-AD442BCDD458}"/>
              </a:ext>
            </a:extLst>
          </p:cNvPr>
          <p:cNvSpPr/>
          <p:nvPr/>
        </p:nvSpPr>
        <p:spPr bwMode="gray">
          <a:xfrm>
            <a:off x="17854602" y="9286210"/>
            <a:ext cx="4974914" cy="999828"/>
          </a:xfrm>
          <a:prstGeom prst="rect">
            <a:avLst/>
          </a:prstGeom>
          <a:solidFill>
            <a:schemeClr val="accent2"/>
          </a:solidFill>
          <a:ln w="19050" algn="ctr">
            <a:noFill/>
            <a:miter lim="800000"/>
            <a:headEnd/>
            <a:tailEnd/>
          </a:ln>
        </p:spPr>
        <p:txBody>
          <a:bodyPr wrap="square" lIns="177800" tIns="177800" rIns="177800" bIns="177800" rtlCol="0" anchor="ctr"/>
          <a:lstStyle/>
          <a:p>
            <a:pPr algn="ctr" defTabSz="1828800">
              <a:lnSpc>
                <a:spcPct val="106000"/>
              </a:lnSpc>
            </a:pPr>
            <a:r>
              <a:rPr lang="en-US" sz="3200" b="1">
                <a:solidFill>
                  <a:prstClr val="white"/>
                </a:solidFill>
                <a:latin typeface="Calibri"/>
              </a:rPr>
              <a:t>Operating Considerations</a:t>
            </a:r>
          </a:p>
        </p:txBody>
      </p:sp>
      <p:sp>
        <p:nvSpPr>
          <p:cNvPr id="85" name="TextBox 84">
            <a:extLst>
              <a:ext uri="{FF2B5EF4-FFF2-40B4-BE49-F238E27FC236}">
                <a16:creationId xmlns:a16="http://schemas.microsoft.com/office/drawing/2014/main" id="{DB9AE02F-0D43-4B70-BB2F-A7172F4D2CDE}"/>
              </a:ext>
            </a:extLst>
          </p:cNvPr>
          <p:cNvSpPr txBox="1"/>
          <p:nvPr/>
        </p:nvSpPr>
        <p:spPr>
          <a:xfrm>
            <a:off x="2575660" y="10527551"/>
            <a:ext cx="4974914" cy="1477328"/>
          </a:xfrm>
          <a:prstGeom prst="rect">
            <a:avLst/>
          </a:prstGeom>
          <a:noFill/>
        </p:spPr>
        <p:txBody>
          <a:bodyPr wrap="square" lIns="0" tIns="0" rIns="0" bIns="0" rtlCol="0">
            <a:spAutoFit/>
          </a:bodyPr>
          <a:lstStyle/>
          <a:p>
            <a:pPr defTabSz="1828800">
              <a:spcBef>
                <a:spcPts val="1200"/>
              </a:spcBef>
              <a:buSzPct val="100000"/>
            </a:pPr>
            <a:r>
              <a:rPr lang="en-US" sz="2400" i="1">
                <a:solidFill>
                  <a:prstClr val="white"/>
                </a:solidFill>
                <a:latin typeface="Calibri"/>
              </a:rPr>
              <a:t>Ecosystem orchestration and management, legal entity structure, business model, and commercial agreements</a:t>
            </a:r>
          </a:p>
        </p:txBody>
      </p:sp>
      <p:sp>
        <p:nvSpPr>
          <p:cNvPr id="86" name="TextBox 85">
            <a:extLst>
              <a:ext uri="{FF2B5EF4-FFF2-40B4-BE49-F238E27FC236}">
                <a16:creationId xmlns:a16="http://schemas.microsoft.com/office/drawing/2014/main" id="{02200043-5466-4286-94AE-AC7DC9BB897F}"/>
              </a:ext>
            </a:extLst>
          </p:cNvPr>
          <p:cNvSpPr txBox="1"/>
          <p:nvPr/>
        </p:nvSpPr>
        <p:spPr>
          <a:xfrm>
            <a:off x="7682012" y="10527551"/>
            <a:ext cx="4974914" cy="1107996"/>
          </a:xfrm>
          <a:prstGeom prst="rect">
            <a:avLst/>
          </a:prstGeom>
          <a:noFill/>
        </p:spPr>
        <p:txBody>
          <a:bodyPr wrap="square" lIns="0" tIns="0" rIns="0" bIns="0" rtlCol="0">
            <a:spAutoFit/>
          </a:bodyPr>
          <a:lstStyle/>
          <a:p>
            <a:pPr defTabSz="1828800">
              <a:spcBef>
                <a:spcPts val="1200"/>
              </a:spcBef>
              <a:buSzPct val="100000"/>
            </a:pPr>
            <a:r>
              <a:rPr lang="en-US" sz="2400" i="1">
                <a:solidFill>
                  <a:prstClr val="white"/>
                </a:solidFill>
                <a:latin typeface="Calibri"/>
              </a:rPr>
              <a:t>Incentive design structure, application development, products and services design, go-to market enablement</a:t>
            </a:r>
          </a:p>
        </p:txBody>
      </p:sp>
      <p:sp>
        <p:nvSpPr>
          <p:cNvPr id="87" name="TextBox 86">
            <a:extLst>
              <a:ext uri="{FF2B5EF4-FFF2-40B4-BE49-F238E27FC236}">
                <a16:creationId xmlns:a16="http://schemas.microsoft.com/office/drawing/2014/main" id="{0DDC9B59-3486-424A-BF61-F8FF5CEAC7D6}"/>
              </a:ext>
            </a:extLst>
          </p:cNvPr>
          <p:cNvSpPr txBox="1"/>
          <p:nvPr/>
        </p:nvSpPr>
        <p:spPr>
          <a:xfrm>
            <a:off x="12788364" y="10527551"/>
            <a:ext cx="4974914" cy="1477328"/>
          </a:xfrm>
          <a:prstGeom prst="rect">
            <a:avLst/>
          </a:prstGeom>
          <a:noFill/>
        </p:spPr>
        <p:txBody>
          <a:bodyPr wrap="square" lIns="0" tIns="0" rIns="0" bIns="0" rtlCol="0">
            <a:spAutoFit/>
          </a:bodyPr>
          <a:lstStyle/>
          <a:p>
            <a:pPr defTabSz="1828800">
              <a:spcBef>
                <a:spcPts val="1200"/>
              </a:spcBef>
              <a:buSzPct val="100000"/>
            </a:pPr>
            <a:r>
              <a:rPr lang="en-US" sz="2400" i="1">
                <a:solidFill>
                  <a:prstClr val="white"/>
                </a:solidFill>
                <a:latin typeface="Calibri"/>
              </a:rPr>
              <a:t>On-chain and off-chain governance considerations, rules of engagement, consensus mechanisms, tokenization, and node hosting capabilities</a:t>
            </a:r>
          </a:p>
        </p:txBody>
      </p:sp>
      <p:sp>
        <p:nvSpPr>
          <p:cNvPr id="88" name="TextBox 87">
            <a:extLst>
              <a:ext uri="{FF2B5EF4-FFF2-40B4-BE49-F238E27FC236}">
                <a16:creationId xmlns:a16="http://schemas.microsoft.com/office/drawing/2014/main" id="{3D341ED8-3C11-444A-88BD-41D55EB6B402}"/>
              </a:ext>
            </a:extLst>
          </p:cNvPr>
          <p:cNvSpPr txBox="1"/>
          <p:nvPr/>
        </p:nvSpPr>
        <p:spPr>
          <a:xfrm>
            <a:off x="17894718" y="10527551"/>
            <a:ext cx="4974914" cy="1846659"/>
          </a:xfrm>
          <a:prstGeom prst="rect">
            <a:avLst/>
          </a:prstGeom>
          <a:noFill/>
        </p:spPr>
        <p:txBody>
          <a:bodyPr wrap="square" lIns="0" tIns="0" rIns="0" bIns="0" rtlCol="0">
            <a:spAutoFit/>
          </a:bodyPr>
          <a:lstStyle/>
          <a:p>
            <a:pPr defTabSz="1828800">
              <a:spcBef>
                <a:spcPts val="1200"/>
              </a:spcBef>
              <a:buSzPct val="100000"/>
            </a:pPr>
            <a:r>
              <a:rPr lang="en-US" sz="2400" i="1">
                <a:solidFill>
                  <a:prstClr val="white"/>
                </a:solidFill>
                <a:latin typeface="Calibri"/>
              </a:rPr>
              <a:t>IP Management, funding, use case development, technical considerations, risk and data management, dispute resolution, assurance, regulatory adherence</a:t>
            </a:r>
          </a:p>
        </p:txBody>
      </p:sp>
      <p:cxnSp>
        <p:nvCxnSpPr>
          <p:cNvPr id="89" name="Straight Connector 88">
            <a:extLst>
              <a:ext uri="{FF2B5EF4-FFF2-40B4-BE49-F238E27FC236}">
                <a16:creationId xmlns:a16="http://schemas.microsoft.com/office/drawing/2014/main" id="{B43A2F89-1708-49CC-83C2-BE71EE1F04FE}"/>
              </a:ext>
            </a:extLst>
          </p:cNvPr>
          <p:cNvCxnSpPr>
            <a:cxnSpLocks/>
          </p:cNvCxnSpPr>
          <p:nvPr/>
        </p:nvCxnSpPr>
        <p:spPr>
          <a:xfrm flipV="1">
            <a:off x="4763" y="4221965"/>
            <a:ext cx="24323040" cy="15242"/>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67D456D-9C5D-4093-80BF-F562AD9E3006}"/>
              </a:ext>
            </a:extLst>
          </p:cNvPr>
          <p:cNvCxnSpPr>
            <a:cxnSpLocks/>
          </p:cNvCxnSpPr>
          <p:nvPr/>
        </p:nvCxnSpPr>
        <p:spPr>
          <a:xfrm>
            <a:off x="5614615" y="4869662"/>
            <a:ext cx="4" cy="384048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EDA90FF-F301-432C-B142-BD6301C3A62A}"/>
              </a:ext>
            </a:extLst>
          </p:cNvPr>
          <p:cNvCxnSpPr>
            <a:cxnSpLocks/>
          </p:cNvCxnSpPr>
          <p:nvPr/>
        </p:nvCxnSpPr>
        <p:spPr>
          <a:xfrm>
            <a:off x="19921630" y="4916890"/>
            <a:ext cx="2" cy="384048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87D2D49-88BF-4180-92FB-44D672EB1A46}"/>
              </a:ext>
            </a:extLst>
          </p:cNvPr>
          <p:cNvCxnSpPr>
            <a:cxnSpLocks/>
          </p:cNvCxnSpPr>
          <p:nvPr/>
        </p:nvCxnSpPr>
        <p:spPr>
          <a:xfrm flipH="1">
            <a:off x="12675404" y="4869662"/>
            <a:ext cx="27186" cy="384048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711979B8-633D-4C51-9111-9ED8CC2CC1A8}"/>
              </a:ext>
            </a:extLst>
          </p:cNvPr>
          <p:cNvSpPr/>
          <p:nvPr/>
        </p:nvSpPr>
        <p:spPr bwMode="gray">
          <a:xfrm>
            <a:off x="2094279" y="8785836"/>
            <a:ext cx="21288008" cy="3658308"/>
          </a:xfrm>
          <a:prstGeom prst="rect">
            <a:avLst/>
          </a:prstGeom>
          <a:noFill/>
          <a:ln w="19050" algn="ctr">
            <a:solidFill>
              <a:schemeClr val="accent1"/>
            </a:solidFill>
            <a:prstDash val="dash"/>
            <a:miter lim="800000"/>
            <a:headEnd/>
            <a:tailEnd/>
          </a:ln>
        </p:spPr>
        <p:txBody>
          <a:bodyPr wrap="square" lIns="177800" tIns="177800" rIns="177800" bIns="177800" rtlCol="0" anchor="ctr"/>
          <a:lstStyle/>
          <a:p>
            <a:pPr algn="ctr" defTabSz="1828800">
              <a:lnSpc>
                <a:spcPct val="106000"/>
              </a:lnSpc>
            </a:pPr>
            <a:endParaRPr lang="en-US" sz="3200" b="1">
              <a:solidFill>
                <a:prstClr val="white"/>
              </a:solidFill>
              <a:latin typeface="Calibri"/>
            </a:endParaRPr>
          </a:p>
        </p:txBody>
      </p:sp>
    </p:spTree>
    <p:extLst>
      <p:ext uri="{BB962C8B-B14F-4D97-AF65-F5344CB8AC3E}">
        <p14:creationId xmlns:p14="http://schemas.microsoft.com/office/powerpoint/2010/main" val="12996904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23C1438-C41D-124C-87AF-B391B5463ADD}"/>
              </a:ext>
            </a:extLst>
          </p:cNvPr>
          <p:cNvPicPr>
            <a:picLocks noChangeAspect="1"/>
          </p:cNvPicPr>
          <p:nvPr/>
        </p:nvPicPr>
        <p:blipFill rotWithShape="1">
          <a:blip r:embed="rId2" cstate="print">
            <a:grayscl/>
            <a:alphaModFix amt="49000"/>
            <a:extLst>
              <a:ext uri="{28A0092B-C50C-407E-A947-70E740481C1C}">
                <a14:useLocalDpi xmlns:a14="http://schemas.microsoft.com/office/drawing/2010/main"/>
              </a:ext>
            </a:extLst>
          </a:blip>
          <a:srcRect/>
          <a:stretch/>
        </p:blipFill>
        <p:spPr>
          <a:xfrm>
            <a:off x="1588" y="0"/>
            <a:ext cx="24369962" cy="13716000"/>
          </a:xfrm>
          <a:prstGeom prst="rect">
            <a:avLst/>
          </a:prstGeom>
        </p:spPr>
      </p:pic>
      <p:sp>
        <p:nvSpPr>
          <p:cNvPr id="4" name="Title 2">
            <a:extLst>
              <a:ext uri="{FF2B5EF4-FFF2-40B4-BE49-F238E27FC236}">
                <a16:creationId xmlns:a16="http://schemas.microsoft.com/office/drawing/2014/main" id="{9B3A51DF-6557-46EB-92A9-628F0676DDBF}"/>
              </a:ext>
            </a:extLst>
          </p:cNvPr>
          <p:cNvSpPr>
            <a:spLocks noGrp="1"/>
          </p:cNvSpPr>
          <p:nvPr>
            <p:ph type="title"/>
          </p:nvPr>
        </p:nvSpPr>
        <p:spPr>
          <a:xfrm>
            <a:off x="1292099" y="1136634"/>
            <a:ext cx="22180416" cy="1624848"/>
          </a:xfrm>
        </p:spPr>
        <p:txBody>
          <a:bodyPr/>
          <a:lstStyle/>
          <a:p>
            <a:pPr lvl="0" fontAlgn="ctr"/>
            <a:r>
              <a:rPr lang="en-US" sz="4200" b="0">
                <a:solidFill>
                  <a:schemeClr val="bg1"/>
                </a:solidFill>
              </a:rPr>
              <a:t>Deloitte brings together the broad set of capabilities and a deep understanding to realize value through blockchain and digital assets</a:t>
            </a:r>
          </a:p>
        </p:txBody>
      </p:sp>
      <p:sp>
        <p:nvSpPr>
          <p:cNvPr id="5" name="Rectangle 4">
            <a:extLst>
              <a:ext uri="{FF2B5EF4-FFF2-40B4-BE49-F238E27FC236}">
                <a16:creationId xmlns:a16="http://schemas.microsoft.com/office/drawing/2014/main" id="{01284589-0531-4B68-B536-C68F9C9C0BFD}"/>
              </a:ext>
            </a:extLst>
          </p:cNvPr>
          <p:cNvSpPr/>
          <p:nvPr/>
        </p:nvSpPr>
        <p:spPr bwMode="gray">
          <a:xfrm>
            <a:off x="1453383" y="3450975"/>
            <a:ext cx="4572000" cy="779074"/>
          </a:xfrm>
          <a:prstGeom prst="rect">
            <a:avLst/>
          </a:prstGeom>
          <a:noFill/>
          <a:ln w="19050" algn="ctr">
            <a:noFill/>
            <a:miter lim="800000"/>
            <a:headEnd/>
            <a:tailEnd/>
          </a:ln>
        </p:spPr>
        <p:txBody>
          <a:bodyPr wrap="square" lIns="177776" tIns="177776" rIns="177776" bIns="177776" rtlCol="0" anchor="ctr"/>
          <a:lstStyle/>
          <a:p>
            <a:pPr marL="0" marR="0" lvl="0" indent="0" algn="ctr" defTabSz="1828434" rtl="0" eaLnBrk="1" fontAlgn="auto" latinLnBrk="0" hangingPunct="1">
              <a:lnSpc>
                <a:spcPct val="106000"/>
              </a:lnSpc>
              <a:spcBef>
                <a:spcPts val="0"/>
              </a:spcBef>
              <a:spcAft>
                <a:spcPts val="0"/>
              </a:spcAft>
              <a:buClrTx/>
              <a:buSzTx/>
              <a:buFontTx/>
              <a:buNone/>
              <a:tabLst/>
              <a:defRPr/>
            </a:pPr>
            <a:r>
              <a:rPr kumimoji="0" lang="en-US" sz="2200" b="1" i="0" u="none" strike="noStrike" kern="1200" cap="none" spc="40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CONSULTING</a:t>
            </a:r>
          </a:p>
          <a:p>
            <a:pPr marL="0" marR="0" lvl="0" indent="0" algn="ctr" defTabSz="1828434" rtl="0" eaLnBrk="1" fontAlgn="auto" latinLnBrk="0" hangingPunct="1">
              <a:lnSpc>
                <a:spcPct val="106000"/>
              </a:lnSpc>
              <a:spcBef>
                <a:spcPts val="0"/>
              </a:spcBef>
              <a:spcAft>
                <a:spcPts val="0"/>
              </a:spcAft>
              <a:buClrTx/>
              <a:buSzTx/>
              <a:buFontTx/>
              <a:buNone/>
              <a:tabLst/>
              <a:defRPr/>
            </a:pPr>
            <a:endParaRPr kumimoji="0" lang="en-US" sz="2200" b="1" i="0" u="none" strike="noStrike" kern="1200" cap="none" spc="40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E894E834-7022-47AB-86FB-1E7AC6DD1145}"/>
              </a:ext>
            </a:extLst>
          </p:cNvPr>
          <p:cNvSpPr/>
          <p:nvPr/>
        </p:nvSpPr>
        <p:spPr bwMode="gray">
          <a:xfrm>
            <a:off x="7173077" y="3472403"/>
            <a:ext cx="4572000" cy="779074"/>
          </a:xfrm>
          <a:prstGeom prst="rect">
            <a:avLst/>
          </a:prstGeom>
          <a:noFill/>
          <a:ln w="19050" algn="ctr">
            <a:noFill/>
            <a:miter lim="800000"/>
            <a:headEnd/>
            <a:tailEnd/>
          </a:ln>
        </p:spPr>
        <p:txBody>
          <a:bodyPr wrap="square" lIns="177776" tIns="177776" rIns="177776" bIns="177776" rtlCol="0" anchor="ctr"/>
          <a:lstStyle/>
          <a:p>
            <a:pPr marL="0" marR="0" lvl="0" indent="0" algn="ctr" defTabSz="1828434" rtl="0" eaLnBrk="1" fontAlgn="auto" latinLnBrk="0" hangingPunct="1">
              <a:lnSpc>
                <a:spcPct val="106000"/>
              </a:lnSpc>
              <a:spcBef>
                <a:spcPts val="0"/>
              </a:spcBef>
              <a:spcAft>
                <a:spcPts val="0"/>
              </a:spcAft>
              <a:buClrTx/>
              <a:buSzTx/>
              <a:buFontTx/>
              <a:buNone/>
              <a:tabLst/>
              <a:defRPr/>
            </a:pPr>
            <a:r>
              <a:rPr kumimoji="0" lang="en-US" sz="2200" b="1" i="0" u="none" strike="noStrike" kern="1200" cap="none" spc="40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TAX</a:t>
            </a:r>
          </a:p>
          <a:p>
            <a:pPr marL="0" marR="0" lvl="0" indent="0" algn="ctr" defTabSz="1828434" rtl="0" eaLnBrk="1" fontAlgn="auto" latinLnBrk="0" hangingPunct="1">
              <a:lnSpc>
                <a:spcPct val="106000"/>
              </a:lnSpc>
              <a:spcBef>
                <a:spcPts val="0"/>
              </a:spcBef>
              <a:spcAft>
                <a:spcPts val="0"/>
              </a:spcAft>
              <a:buClrTx/>
              <a:buSzTx/>
              <a:buFontTx/>
              <a:buNone/>
              <a:tabLst/>
              <a:defRPr/>
            </a:pPr>
            <a:endParaRPr kumimoji="0" lang="en-US" sz="2200" b="1" i="0" u="none" strike="noStrike" kern="1200" cap="none" spc="40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14D0E209-917C-449C-BBAD-EE876E9C9BE2}"/>
              </a:ext>
            </a:extLst>
          </p:cNvPr>
          <p:cNvSpPr/>
          <p:nvPr/>
        </p:nvSpPr>
        <p:spPr bwMode="gray">
          <a:xfrm>
            <a:off x="12839323" y="3400856"/>
            <a:ext cx="4572000" cy="779074"/>
          </a:xfrm>
          <a:prstGeom prst="rect">
            <a:avLst/>
          </a:prstGeom>
          <a:noFill/>
          <a:ln w="19050" algn="ctr">
            <a:noFill/>
            <a:miter lim="800000"/>
            <a:headEnd/>
            <a:tailEnd/>
          </a:ln>
        </p:spPr>
        <p:txBody>
          <a:bodyPr wrap="square" lIns="177776" tIns="177776" rIns="177776" bIns="177776" rtlCol="0" anchor="ctr"/>
          <a:lstStyle/>
          <a:p>
            <a:pPr marL="0" marR="0" lvl="0" indent="0" algn="ctr" defTabSz="1828434" rtl="0" eaLnBrk="1" fontAlgn="auto" latinLnBrk="0" hangingPunct="1">
              <a:lnSpc>
                <a:spcPct val="106000"/>
              </a:lnSpc>
              <a:spcBef>
                <a:spcPts val="0"/>
              </a:spcBef>
              <a:spcAft>
                <a:spcPts val="0"/>
              </a:spcAft>
              <a:buClrTx/>
              <a:buSzTx/>
              <a:buFontTx/>
              <a:buNone/>
              <a:tabLst/>
              <a:defRPr/>
            </a:pPr>
            <a:r>
              <a:rPr kumimoji="0" lang="en-US" sz="2200" b="1" i="0" u="none" strike="noStrike" kern="1200" cap="none" spc="40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RISK &amp; FINANCIAL ADVISORY</a:t>
            </a:r>
          </a:p>
          <a:p>
            <a:pPr marL="0" marR="0" lvl="0" indent="0" algn="ctr" defTabSz="1828434" rtl="0" eaLnBrk="1" fontAlgn="auto" latinLnBrk="0" hangingPunct="1">
              <a:lnSpc>
                <a:spcPct val="106000"/>
              </a:lnSpc>
              <a:spcBef>
                <a:spcPts val="0"/>
              </a:spcBef>
              <a:spcAft>
                <a:spcPts val="0"/>
              </a:spcAft>
              <a:buClrTx/>
              <a:buSzTx/>
              <a:buFontTx/>
              <a:buNone/>
              <a:tabLst/>
              <a:defRPr/>
            </a:pPr>
            <a:endParaRPr kumimoji="0" lang="en-US" sz="2200" b="1" i="0" u="none" strike="noStrike" kern="1200" cap="none" spc="40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96D15223-D7EC-439D-A317-81B0269D5157}"/>
              </a:ext>
            </a:extLst>
          </p:cNvPr>
          <p:cNvSpPr/>
          <p:nvPr/>
        </p:nvSpPr>
        <p:spPr bwMode="gray">
          <a:xfrm>
            <a:off x="1340863" y="4530234"/>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1. Blockchain &amp; Digital Assets Education</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Rapid introduction into the latest thinking in blockchain and digital assets leveraging our in-depth coverage of the emerging industry, players, and developments</a:t>
            </a:r>
          </a:p>
        </p:txBody>
      </p:sp>
      <p:sp>
        <p:nvSpPr>
          <p:cNvPr id="9" name="Rectangle 8">
            <a:extLst>
              <a:ext uri="{FF2B5EF4-FFF2-40B4-BE49-F238E27FC236}">
                <a16:creationId xmlns:a16="http://schemas.microsoft.com/office/drawing/2014/main" id="{D9A71A6F-EEE1-4AD1-9773-C531DC2E3AC5}"/>
              </a:ext>
            </a:extLst>
          </p:cNvPr>
          <p:cNvSpPr/>
          <p:nvPr/>
        </p:nvSpPr>
        <p:spPr bwMode="gray">
          <a:xfrm>
            <a:off x="1340863" y="6658830"/>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2. Strategy &amp; Visioning</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From identifying pools of value to navigating the uncertainty present in the market, our strategy services enable actionable roadmaps to move forward</a:t>
            </a:r>
          </a:p>
        </p:txBody>
      </p:sp>
      <p:sp>
        <p:nvSpPr>
          <p:cNvPr id="10" name="Rectangle 9">
            <a:extLst>
              <a:ext uri="{FF2B5EF4-FFF2-40B4-BE49-F238E27FC236}">
                <a16:creationId xmlns:a16="http://schemas.microsoft.com/office/drawing/2014/main" id="{AE3D22A1-A06F-4322-A689-44BE6F6C63AE}"/>
              </a:ext>
            </a:extLst>
          </p:cNvPr>
          <p:cNvSpPr/>
          <p:nvPr/>
        </p:nvSpPr>
        <p:spPr bwMode="gray">
          <a:xfrm>
            <a:off x="1340863" y="8787426"/>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3. Technology &amp; Platform Support</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Global Blockchain Labs with in-house development capabilities and relationships with major technology providers ensure scalable platforms can be built to leverage blockchain and digital assets</a:t>
            </a:r>
          </a:p>
        </p:txBody>
      </p:sp>
      <p:sp>
        <p:nvSpPr>
          <p:cNvPr id="11" name="Rectangle 10">
            <a:extLst>
              <a:ext uri="{FF2B5EF4-FFF2-40B4-BE49-F238E27FC236}">
                <a16:creationId xmlns:a16="http://schemas.microsoft.com/office/drawing/2014/main" id="{60C3BF8E-7E33-46A8-A061-EDEB4D369469}"/>
              </a:ext>
            </a:extLst>
          </p:cNvPr>
          <p:cNvSpPr/>
          <p:nvPr/>
        </p:nvSpPr>
        <p:spPr bwMode="gray">
          <a:xfrm>
            <a:off x="7173077" y="4530234"/>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4. Tax Optimization &amp; Structuring</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Optimizing and structuring value capture systems across trading, custody, asset servicing, and funding to not only navigate tax uncertainties but also identify winning models </a:t>
            </a:r>
          </a:p>
        </p:txBody>
      </p:sp>
      <p:sp>
        <p:nvSpPr>
          <p:cNvPr id="12" name="Rectangle 11">
            <a:extLst>
              <a:ext uri="{FF2B5EF4-FFF2-40B4-BE49-F238E27FC236}">
                <a16:creationId xmlns:a16="http://schemas.microsoft.com/office/drawing/2014/main" id="{93286C7B-5466-4A5A-A3DF-5708949D0C44}"/>
              </a:ext>
            </a:extLst>
          </p:cNvPr>
          <p:cNvSpPr/>
          <p:nvPr/>
        </p:nvSpPr>
        <p:spPr bwMode="gray">
          <a:xfrm>
            <a:off x="7173077" y="6771564"/>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5. Digital Assets Classification</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Navigating through the rules and standards set forth to classify digital assets for tax purposes and ensuring proper considerations are thought through from the beginning</a:t>
            </a:r>
          </a:p>
        </p:txBody>
      </p:sp>
      <p:sp>
        <p:nvSpPr>
          <p:cNvPr id="13" name="Rectangle 12">
            <a:extLst>
              <a:ext uri="{FF2B5EF4-FFF2-40B4-BE49-F238E27FC236}">
                <a16:creationId xmlns:a16="http://schemas.microsoft.com/office/drawing/2014/main" id="{4888CBDE-E679-4DCE-8760-7DE7B3D4E46A}"/>
              </a:ext>
            </a:extLst>
          </p:cNvPr>
          <p:cNvSpPr/>
          <p:nvPr/>
        </p:nvSpPr>
        <p:spPr bwMode="gray">
          <a:xfrm>
            <a:off x="7173077" y="8987842"/>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6. Ongoing Tax Compliance</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As tax structures shift, we are trusted partner, ensuring ongoing compliance is maintained as new tax guidance emerges and matures</a:t>
            </a:r>
          </a:p>
        </p:txBody>
      </p:sp>
      <p:sp>
        <p:nvSpPr>
          <p:cNvPr id="14" name="Rectangle 13">
            <a:extLst>
              <a:ext uri="{FF2B5EF4-FFF2-40B4-BE49-F238E27FC236}">
                <a16:creationId xmlns:a16="http://schemas.microsoft.com/office/drawing/2014/main" id="{9DAEBD6D-AEE7-493F-8E87-76ABC8FD3A46}"/>
              </a:ext>
            </a:extLst>
          </p:cNvPr>
          <p:cNvSpPr/>
          <p:nvPr/>
        </p:nvSpPr>
        <p:spPr bwMode="gray">
          <a:xfrm>
            <a:off x="13025611" y="4544620"/>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7. Risk Assessment</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Comprehensive assessment of business, cyber, financial risks and more, leveraging our deep understanding of traditional and emerging risks related to digital assets</a:t>
            </a:r>
          </a:p>
        </p:txBody>
      </p:sp>
      <p:sp>
        <p:nvSpPr>
          <p:cNvPr id="15" name="Rectangle 14">
            <a:extLst>
              <a:ext uri="{FF2B5EF4-FFF2-40B4-BE49-F238E27FC236}">
                <a16:creationId xmlns:a16="http://schemas.microsoft.com/office/drawing/2014/main" id="{D8762EF9-19CB-4DD9-8BC6-16272C6E29F6}"/>
              </a:ext>
            </a:extLst>
          </p:cNvPr>
          <p:cNvSpPr/>
          <p:nvPr/>
        </p:nvSpPr>
        <p:spPr bwMode="gray">
          <a:xfrm>
            <a:off x="13025611" y="6673216"/>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8. Regulatory Compliance</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Early and continuous focus on regulatory compliance, ensuring proper considerations and relations are in place to increase the probability of success</a:t>
            </a:r>
          </a:p>
        </p:txBody>
      </p:sp>
      <p:sp>
        <p:nvSpPr>
          <p:cNvPr id="16" name="Rectangle 15">
            <a:extLst>
              <a:ext uri="{FF2B5EF4-FFF2-40B4-BE49-F238E27FC236}">
                <a16:creationId xmlns:a16="http://schemas.microsoft.com/office/drawing/2014/main" id="{A18A0CB4-67C3-4689-99DB-2952D4477F13}"/>
              </a:ext>
            </a:extLst>
          </p:cNvPr>
          <p:cNvSpPr/>
          <p:nvPr/>
        </p:nvSpPr>
        <p:spPr bwMode="gray">
          <a:xfrm>
            <a:off x="13025611" y="8801812"/>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9. Financial Advisory and Controls</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Understanding of operations and reporting requirements across the entire digital assets lifecycle to help mitigate potential impacts including the application of COSO to blockchain (in collaboration with Audit)</a:t>
            </a:r>
          </a:p>
        </p:txBody>
      </p:sp>
      <p:sp>
        <p:nvSpPr>
          <p:cNvPr id="17" name="Rectangle 16">
            <a:extLst>
              <a:ext uri="{FF2B5EF4-FFF2-40B4-BE49-F238E27FC236}">
                <a16:creationId xmlns:a16="http://schemas.microsoft.com/office/drawing/2014/main" id="{E6F5FF4B-B3CA-4163-9FB8-A2542C17B58A}"/>
              </a:ext>
            </a:extLst>
          </p:cNvPr>
          <p:cNvSpPr/>
          <p:nvPr/>
        </p:nvSpPr>
        <p:spPr bwMode="gray">
          <a:xfrm>
            <a:off x="18732041" y="3126172"/>
            <a:ext cx="4572000" cy="779074"/>
          </a:xfrm>
          <a:prstGeom prst="rect">
            <a:avLst/>
          </a:prstGeom>
          <a:noFill/>
          <a:ln w="19050" algn="ctr">
            <a:noFill/>
            <a:miter lim="800000"/>
            <a:headEnd/>
            <a:tailEnd/>
          </a:ln>
        </p:spPr>
        <p:txBody>
          <a:bodyPr wrap="square" lIns="177776" tIns="177776" rIns="177776" bIns="177776" rtlCol="0" anchor="ctr"/>
          <a:lstStyle/>
          <a:p>
            <a:pPr marL="0" marR="0" lvl="0" indent="0" algn="ctr" defTabSz="1828434" rtl="0" eaLnBrk="1" fontAlgn="auto" latinLnBrk="0" hangingPunct="1">
              <a:lnSpc>
                <a:spcPct val="106000"/>
              </a:lnSpc>
              <a:spcBef>
                <a:spcPts val="0"/>
              </a:spcBef>
              <a:spcAft>
                <a:spcPts val="0"/>
              </a:spcAft>
              <a:buClrTx/>
              <a:buSzTx/>
              <a:buFontTx/>
              <a:buNone/>
              <a:tabLst/>
              <a:defRPr/>
            </a:pPr>
            <a:r>
              <a:rPr kumimoji="0" lang="en-US" sz="2200" b="1" i="0" u="none" strike="noStrike" kern="1200" cap="none" spc="40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AUDIT</a:t>
            </a:r>
          </a:p>
        </p:txBody>
      </p:sp>
      <p:sp>
        <p:nvSpPr>
          <p:cNvPr id="18" name="Rectangle 17">
            <a:extLst>
              <a:ext uri="{FF2B5EF4-FFF2-40B4-BE49-F238E27FC236}">
                <a16:creationId xmlns:a16="http://schemas.microsoft.com/office/drawing/2014/main" id="{4AEFA50A-23D7-4171-A1D0-5C823E567F64}"/>
              </a:ext>
            </a:extLst>
          </p:cNvPr>
          <p:cNvSpPr/>
          <p:nvPr/>
        </p:nvSpPr>
        <p:spPr bwMode="gray">
          <a:xfrm>
            <a:off x="18620793" y="4511528"/>
            <a:ext cx="4572000" cy="2019448"/>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10. Audit Readiness</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a:ea typeface="+mn-ea"/>
                <a:cs typeface="+mn-cs"/>
              </a:rPr>
              <a:t>Provide insights to companies preparing for a financial statement audit on accounting policies, financial reporting procedures, and controls documentation</a:t>
            </a: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ABB3839C-2833-43FF-9891-9A9A9E42E771}"/>
              </a:ext>
            </a:extLst>
          </p:cNvPr>
          <p:cNvSpPr/>
          <p:nvPr/>
        </p:nvSpPr>
        <p:spPr bwMode="gray">
          <a:xfrm>
            <a:off x="18616165" y="6575733"/>
            <a:ext cx="4572000" cy="2211694"/>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11. Accounting Advisory Services</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a:ea typeface="+mn-ea"/>
                <a:cs typeface="+mn-cs"/>
              </a:rPr>
              <a:t>Advise companies on accounting for digital assets including analyzing complex contracts, performing accounting research, developing accounting policies, and drafting relevant disclosures. </a:t>
            </a: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AC632C45-68D4-4B3D-9DE3-C11C8D1DC4D0}"/>
              </a:ext>
            </a:extLst>
          </p:cNvPr>
          <p:cNvSpPr/>
          <p:nvPr/>
        </p:nvSpPr>
        <p:spPr bwMode="gray">
          <a:xfrm>
            <a:off x="18616165" y="9070282"/>
            <a:ext cx="4572000" cy="1413932"/>
          </a:xfrm>
          <a:prstGeom prst="rect">
            <a:avLst/>
          </a:prstGeom>
          <a:noFill/>
          <a:ln w="19050" algn="ctr">
            <a:noFill/>
            <a:miter lim="800000"/>
            <a:headEnd/>
            <a:tailEnd/>
          </a:ln>
        </p:spPr>
        <p:txBody>
          <a:bodyPr wrap="square" lIns="0" tIns="0" rIns="0" bIns="0" rtlCol="0" anchor="t"/>
          <a:lstStyle/>
          <a:p>
            <a:pPr marL="0" marR="0" lvl="0" indent="0" algn="l" defTabSz="1828434" rtl="0" eaLnBrk="1" fontAlgn="auto" latinLnBrk="0" hangingPunct="1">
              <a:lnSpc>
                <a:spcPct val="106000"/>
              </a:lnSpc>
              <a:spcBef>
                <a:spcPts val="0"/>
              </a:spcBef>
              <a:spcAft>
                <a:spcPts val="24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12. Financial Statement Review and Audit</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a:ea typeface="+mn-ea"/>
                <a:cs typeface="+mn-cs"/>
              </a:rPr>
              <a:t>This service is subject to appropriate acceptance criteria.</a:t>
            </a: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1" name="Straight Connector 20">
            <a:extLst>
              <a:ext uri="{FF2B5EF4-FFF2-40B4-BE49-F238E27FC236}">
                <a16:creationId xmlns:a16="http://schemas.microsoft.com/office/drawing/2014/main" id="{505F8F98-FBBC-47EE-BC86-0AADD1B87BEE}"/>
              </a:ext>
            </a:extLst>
          </p:cNvPr>
          <p:cNvCxnSpPr/>
          <p:nvPr/>
        </p:nvCxnSpPr>
        <p:spPr>
          <a:xfrm>
            <a:off x="8974764" y="4096984"/>
            <a:ext cx="1028154"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83903C4-D453-4973-BF7F-C1BD79690BD8}"/>
              </a:ext>
            </a:extLst>
          </p:cNvPr>
          <p:cNvCxnSpPr/>
          <p:nvPr/>
        </p:nvCxnSpPr>
        <p:spPr>
          <a:xfrm>
            <a:off x="13350592" y="4239224"/>
            <a:ext cx="354946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0DAA717-531B-4549-9861-8C48570082CA}"/>
              </a:ext>
            </a:extLst>
          </p:cNvPr>
          <p:cNvCxnSpPr/>
          <p:nvPr/>
        </p:nvCxnSpPr>
        <p:spPr>
          <a:xfrm>
            <a:off x="2495570" y="4113760"/>
            <a:ext cx="242433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F2E9C30-97E4-4424-8A35-A3FCC22D5A57}"/>
              </a:ext>
            </a:extLst>
          </p:cNvPr>
          <p:cNvSpPr/>
          <p:nvPr/>
        </p:nvSpPr>
        <p:spPr bwMode="gray">
          <a:xfrm>
            <a:off x="1304648" y="11575487"/>
            <a:ext cx="22300822" cy="1167506"/>
          </a:xfrm>
          <a:prstGeom prst="rect">
            <a:avLst/>
          </a:prstGeom>
          <a:noFill/>
          <a:ln w="38100" algn="ctr">
            <a:solidFill>
              <a:schemeClr val="accent1"/>
            </a:solidFill>
            <a:miter lim="800000"/>
            <a:headEnd/>
            <a:tailEnd/>
          </a:ln>
        </p:spPr>
        <p:txBody>
          <a:bodyPr wrap="square" lIns="731424" tIns="177776" rIns="33828396" bIns="177776" rtlCol="0" anchor="ctr"/>
          <a:lstStyle/>
          <a:p>
            <a:pPr marL="0" marR="0" lvl="0" indent="0" algn="l" defTabSz="1828434" rtl="0" eaLnBrk="1" fontAlgn="auto" latinLnBrk="0" hangingPunct="1">
              <a:lnSpc>
                <a:spcPct val="11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C691FCA3-177F-4B0F-A0B7-41E98E34FDE8}"/>
              </a:ext>
            </a:extLst>
          </p:cNvPr>
          <p:cNvGrpSpPr/>
          <p:nvPr/>
        </p:nvGrpSpPr>
        <p:grpSpPr>
          <a:xfrm>
            <a:off x="6756456" y="11754435"/>
            <a:ext cx="2546530" cy="804066"/>
            <a:chOff x="5108572" y="11820525"/>
            <a:chExt cx="2555043" cy="904875"/>
          </a:xfrm>
        </p:grpSpPr>
        <p:sp>
          <p:nvSpPr>
            <p:cNvPr id="26" name="Rectangle 25">
              <a:extLst>
                <a:ext uri="{FF2B5EF4-FFF2-40B4-BE49-F238E27FC236}">
                  <a16:creationId xmlns:a16="http://schemas.microsoft.com/office/drawing/2014/main" id="{C3DFEA40-E480-4699-9808-F1F4266DD07A}"/>
                </a:ext>
              </a:extLst>
            </p:cNvPr>
            <p:cNvSpPr/>
            <p:nvPr/>
          </p:nvSpPr>
          <p:spPr bwMode="gray">
            <a:xfrm>
              <a:off x="5108572" y="11820525"/>
              <a:ext cx="904875" cy="904875"/>
            </a:xfrm>
            <a:prstGeom prst="rect">
              <a:avLst/>
            </a:prstGeom>
            <a:noFill/>
            <a:ln w="19050" algn="ctr">
              <a:noFill/>
              <a:miter lim="800000"/>
              <a:headEnd/>
              <a:tailEnd/>
            </a:ln>
          </p:spPr>
          <p:txBody>
            <a:bodyPr wrap="square" lIns="177776" tIns="177776" rIns="177776" bIns="177776" rtlCol="0" anchor="ctr"/>
            <a:lstStyle/>
            <a:p>
              <a:pPr marL="0" marR="0" lvl="0" indent="0" algn="r" defTabSz="1828434" rtl="0" eaLnBrk="1" fontAlgn="auto" latinLnBrk="0" hangingPunct="1">
                <a:lnSpc>
                  <a:spcPct val="106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sp>
          <p:nvSpPr>
            <p:cNvPr id="27" name="Rectangle 26">
              <a:extLst>
                <a:ext uri="{FF2B5EF4-FFF2-40B4-BE49-F238E27FC236}">
                  <a16:creationId xmlns:a16="http://schemas.microsoft.com/office/drawing/2014/main" id="{D76ABD78-C72E-4595-AB9D-B324D60BC47F}"/>
                </a:ext>
              </a:extLst>
            </p:cNvPr>
            <p:cNvSpPr/>
            <p:nvPr/>
          </p:nvSpPr>
          <p:spPr bwMode="gray">
            <a:xfrm>
              <a:off x="6139652" y="11820525"/>
              <a:ext cx="1523963" cy="904875"/>
            </a:xfrm>
            <a:prstGeom prst="rect">
              <a:avLst/>
            </a:prstGeom>
            <a:noFill/>
            <a:ln w="19050" algn="ctr">
              <a:noFill/>
              <a:miter lim="800000"/>
              <a:headEnd/>
              <a:tailEnd/>
            </a:ln>
          </p:spPr>
          <p:txBody>
            <a:bodyPr wrap="square" lIns="177776" tIns="177776" rIns="182856" bIns="177776" rtlCol="0" anchor="ctr"/>
            <a:lstStyle/>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Global Blockchain Labs</a:t>
              </a:r>
            </a:p>
          </p:txBody>
        </p:sp>
      </p:grpSp>
      <p:grpSp>
        <p:nvGrpSpPr>
          <p:cNvPr id="28" name="Group 27">
            <a:extLst>
              <a:ext uri="{FF2B5EF4-FFF2-40B4-BE49-F238E27FC236}">
                <a16:creationId xmlns:a16="http://schemas.microsoft.com/office/drawing/2014/main" id="{BAB7C960-606C-48ED-A7BB-2E69B5D0F290}"/>
              </a:ext>
            </a:extLst>
          </p:cNvPr>
          <p:cNvGrpSpPr/>
          <p:nvPr/>
        </p:nvGrpSpPr>
        <p:grpSpPr>
          <a:xfrm>
            <a:off x="9599085" y="11754435"/>
            <a:ext cx="4858588" cy="804066"/>
            <a:chOff x="4126296" y="11820525"/>
            <a:chExt cx="4874829" cy="904875"/>
          </a:xfrm>
        </p:grpSpPr>
        <p:sp>
          <p:nvSpPr>
            <p:cNvPr id="29" name="Rectangle 28">
              <a:extLst>
                <a:ext uri="{FF2B5EF4-FFF2-40B4-BE49-F238E27FC236}">
                  <a16:creationId xmlns:a16="http://schemas.microsoft.com/office/drawing/2014/main" id="{ABEFF01F-92F7-4CAF-9FA1-431FD5B4817D}"/>
                </a:ext>
              </a:extLst>
            </p:cNvPr>
            <p:cNvSpPr/>
            <p:nvPr/>
          </p:nvSpPr>
          <p:spPr bwMode="gray">
            <a:xfrm>
              <a:off x="4126296" y="11820525"/>
              <a:ext cx="1887152" cy="904875"/>
            </a:xfrm>
            <a:prstGeom prst="rect">
              <a:avLst/>
            </a:prstGeom>
            <a:noFill/>
            <a:ln w="19050" algn="ctr">
              <a:noFill/>
              <a:miter lim="800000"/>
              <a:headEnd/>
              <a:tailEnd/>
            </a:ln>
          </p:spPr>
          <p:txBody>
            <a:bodyPr wrap="square" lIns="177776" tIns="177776" rIns="177776" bIns="177776" rtlCol="0" anchor="ctr"/>
            <a:lstStyle/>
            <a:p>
              <a:pPr marL="0" marR="0" lvl="0" indent="0" algn="r" defTabSz="1828434" rtl="0" eaLnBrk="1" fontAlgn="auto" latinLnBrk="0" hangingPunct="1">
                <a:lnSpc>
                  <a:spcPct val="106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700+</a:t>
              </a:r>
            </a:p>
          </p:txBody>
        </p:sp>
        <p:sp>
          <p:nvSpPr>
            <p:cNvPr id="30" name="Rectangle 29">
              <a:extLst>
                <a:ext uri="{FF2B5EF4-FFF2-40B4-BE49-F238E27FC236}">
                  <a16:creationId xmlns:a16="http://schemas.microsoft.com/office/drawing/2014/main" id="{2258E2F9-669D-46C6-89FA-3940383B0DA1}"/>
                </a:ext>
              </a:extLst>
            </p:cNvPr>
            <p:cNvSpPr/>
            <p:nvPr/>
          </p:nvSpPr>
          <p:spPr bwMode="gray">
            <a:xfrm>
              <a:off x="6139652" y="11820525"/>
              <a:ext cx="2861473" cy="904875"/>
            </a:xfrm>
            <a:prstGeom prst="rect">
              <a:avLst/>
            </a:prstGeom>
            <a:noFill/>
            <a:ln w="19050" algn="ctr">
              <a:noFill/>
              <a:miter lim="800000"/>
              <a:headEnd/>
              <a:tailEnd/>
            </a:ln>
          </p:spPr>
          <p:txBody>
            <a:bodyPr wrap="square" lIns="177776" tIns="177776" rIns="182856" bIns="177776" rtlCol="0" anchor="ctr"/>
            <a:lstStyle/>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Dedicated resources </a:t>
              </a:r>
            </a:p>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 business, functional and technical roles</a:t>
              </a:r>
            </a:p>
          </p:txBody>
        </p:sp>
      </p:grpSp>
      <p:sp>
        <p:nvSpPr>
          <p:cNvPr id="31" name="Rectangle 30">
            <a:extLst>
              <a:ext uri="{FF2B5EF4-FFF2-40B4-BE49-F238E27FC236}">
                <a16:creationId xmlns:a16="http://schemas.microsoft.com/office/drawing/2014/main" id="{EF522754-474C-47E8-BD75-2095726D1AD4}"/>
              </a:ext>
            </a:extLst>
          </p:cNvPr>
          <p:cNvSpPr/>
          <p:nvPr/>
        </p:nvSpPr>
        <p:spPr bwMode="gray">
          <a:xfrm>
            <a:off x="21408360" y="11754435"/>
            <a:ext cx="2322894" cy="804066"/>
          </a:xfrm>
          <a:prstGeom prst="rect">
            <a:avLst/>
          </a:prstGeom>
          <a:noFill/>
          <a:ln w="19050" algn="ctr">
            <a:noFill/>
            <a:miter lim="800000"/>
            <a:headEnd/>
            <a:tailEnd/>
          </a:ln>
        </p:spPr>
        <p:txBody>
          <a:bodyPr wrap="square" lIns="177776" tIns="177776" rIns="182856" bIns="177776" rtlCol="0" anchor="ctr"/>
          <a:lstStyle/>
          <a:p>
            <a:pPr marL="0" marR="0" lvl="0" indent="0" algn="l" defTabSz="1828434" rtl="0" eaLnBrk="1" fontAlgn="auto" latinLnBrk="0" hangingPunct="1">
              <a:lnSpc>
                <a:spcPct val="106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Alliances with leading players</a:t>
            </a:r>
          </a:p>
        </p:txBody>
      </p:sp>
      <p:sp>
        <p:nvSpPr>
          <p:cNvPr id="32" name="Rectangle 31">
            <a:extLst>
              <a:ext uri="{FF2B5EF4-FFF2-40B4-BE49-F238E27FC236}">
                <a16:creationId xmlns:a16="http://schemas.microsoft.com/office/drawing/2014/main" id="{079B42E9-D081-43DE-BC44-4199F744862D}"/>
              </a:ext>
            </a:extLst>
          </p:cNvPr>
          <p:cNvSpPr/>
          <p:nvPr/>
        </p:nvSpPr>
        <p:spPr>
          <a:xfrm>
            <a:off x="1348656" y="11783793"/>
            <a:ext cx="5326022" cy="707886"/>
          </a:xfrm>
          <a:prstGeom prst="rect">
            <a:avLst/>
          </a:prstGeom>
        </p:spPr>
        <p:txBody>
          <a:bodyPr wrap="square">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Open Sans"/>
                <a:ea typeface="+mn-ea"/>
                <a:cs typeface="+mn-cs"/>
              </a:rPr>
              <a:t>How we build winning blockchain and digital asset solutions: </a:t>
            </a:r>
          </a:p>
        </p:txBody>
      </p:sp>
      <p:sp>
        <p:nvSpPr>
          <p:cNvPr id="33" name="Rectangle 32">
            <a:extLst>
              <a:ext uri="{FF2B5EF4-FFF2-40B4-BE49-F238E27FC236}">
                <a16:creationId xmlns:a16="http://schemas.microsoft.com/office/drawing/2014/main" id="{FA15F362-6E80-467A-90A8-137D28F8E4A0}"/>
              </a:ext>
            </a:extLst>
          </p:cNvPr>
          <p:cNvSpPr/>
          <p:nvPr/>
        </p:nvSpPr>
        <p:spPr bwMode="gray">
          <a:xfrm>
            <a:off x="15968355" y="11709679"/>
            <a:ext cx="2851940" cy="874334"/>
          </a:xfrm>
          <a:prstGeom prst="rect">
            <a:avLst/>
          </a:prstGeom>
          <a:noFill/>
          <a:ln w="19050" algn="ctr">
            <a:noFill/>
            <a:miter lim="800000"/>
            <a:headEnd/>
            <a:tailEnd/>
          </a:ln>
        </p:spPr>
        <p:txBody>
          <a:bodyPr wrap="square" lIns="177776" tIns="177776" rIns="182856" bIns="177776" rtlCol="0" anchor="ctr"/>
          <a:lstStyle/>
          <a:p>
            <a:pPr marL="342900" marR="0" lvl="0" indent="-342900" algn="l" defTabSz="1828434"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Chamber of Digital Commerce</a:t>
            </a:r>
          </a:p>
          <a:p>
            <a:pPr marL="342900" marR="0" lvl="0" indent="-342900" algn="l" defTabSz="1828434"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Enterprise Ethereum Alliance</a:t>
            </a:r>
          </a:p>
        </p:txBody>
      </p:sp>
      <p:sp>
        <p:nvSpPr>
          <p:cNvPr id="34" name="Rectangle 33">
            <a:extLst>
              <a:ext uri="{FF2B5EF4-FFF2-40B4-BE49-F238E27FC236}">
                <a16:creationId xmlns:a16="http://schemas.microsoft.com/office/drawing/2014/main" id="{F355C18F-0A9B-4299-BC87-A2411318A9DA}"/>
              </a:ext>
            </a:extLst>
          </p:cNvPr>
          <p:cNvSpPr/>
          <p:nvPr/>
        </p:nvSpPr>
        <p:spPr bwMode="gray">
          <a:xfrm>
            <a:off x="18584577" y="11709677"/>
            <a:ext cx="2851940" cy="874334"/>
          </a:xfrm>
          <a:prstGeom prst="rect">
            <a:avLst/>
          </a:prstGeom>
          <a:noFill/>
          <a:ln w="19050" algn="ctr">
            <a:noFill/>
            <a:miter lim="800000"/>
            <a:headEnd/>
            <a:tailEnd/>
          </a:ln>
        </p:spPr>
        <p:txBody>
          <a:bodyPr wrap="square" lIns="177776" tIns="177776" rIns="182856" bIns="177776" rtlCol="0" anchor="ctr"/>
          <a:lstStyle/>
          <a:p>
            <a:pPr marL="342900" marR="0" lvl="0" indent="-342900" algn="l" defTabSz="1828434"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World Economic Forum</a:t>
            </a:r>
          </a:p>
          <a:p>
            <a:pPr marL="342900" marR="0" lvl="0" indent="-342900" algn="l" defTabSz="1828434"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Hyperledger</a:t>
            </a:r>
          </a:p>
        </p:txBody>
      </p:sp>
      <p:cxnSp>
        <p:nvCxnSpPr>
          <p:cNvPr id="35" name="Straight Connector 34">
            <a:extLst>
              <a:ext uri="{FF2B5EF4-FFF2-40B4-BE49-F238E27FC236}">
                <a16:creationId xmlns:a16="http://schemas.microsoft.com/office/drawing/2014/main" id="{64381167-A3E6-4A1B-ACAB-E0298343B289}"/>
              </a:ext>
            </a:extLst>
          </p:cNvPr>
          <p:cNvCxnSpPr/>
          <p:nvPr/>
        </p:nvCxnSpPr>
        <p:spPr>
          <a:xfrm>
            <a:off x="20196855" y="4239168"/>
            <a:ext cx="1463040"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Freeform 100">
            <a:extLst>
              <a:ext uri="{FF2B5EF4-FFF2-40B4-BE49-F238E27FC236}">
                <a16:creationId xmlns:a16="http://schemas.microsoft.com/office/drawing/2014/main" id="{A9717BB0-EA32-44FC-AD22-890195268A67}"/>
              </a:ext>
            </a:extLst>
          </p:cNvPr>
          <p:cNvSpPr>
            <a:spLocks noEditPoints="1"/>
          </p:cNvSpPr>
          <p:nvPr/>
        </p:nvSpPr>
        <p:spPr bwMode="auto">
          <a:xfrm>
            <a:off x="20865950" y="11889749"/>
            <a:ext cx="514186" cy="51418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 name="T20" fmla="*/ 370 w 512"/>
              <a:gd name="T21" fmla="*/ 397 h 512"/>
              <a:gd name="T22" fmla="*/ 370 w 512"/>
              <a:gd name="T23" fmla="*/ 413 h 512"/>
              <a:gd name="T24" fmla="*/ 362 w 512"/>
              <a:gd name="T25" fmla="*/ 416 h 512"/>
              <a:gd name="T26" fmla="*/ 355 w 512"/>
              <a:gd name="T27" fmla="*/ 413 h 512"/>
              <a:gd name="T28" fmla="*/ 205 w 512"/>
              <a:gd name="T29" fmla="*/ 263 h 512"/>
              <a:gd name="T30" fmla="*/ 205 w 512"/>
              <a:gd name="T31" fmla="*/ 248 h 512"/>
              <a:gd name="T32" fmla="*/ 355 w 512"/>
              <a:gd name="T33" fmla="*/ 99 h 512"/>
              <a:gd name="T34" fmla="*/ 370 w 512"/>
              <a:gd name="T35" fmla="*/ 99 h 512"/>
              <a:gd name="T36" fmla="*/ 370 w 512"/>
              <a:gd name="T37" fmla="*/ 114 h 512"/>
              <a:gd name="T38" fmla="*/ 228 w 512"/>
              <a:gd name="T39" fmla="*/ 256 h 512"/>
              <a:gd name="T40" fmla="*/ 370 w 512"/>
              <a:gd name="T41" fmla="*/ 397 h 512"/>
              <a:gd name="T42" fmla="*/ 263 w 512"/>
              <a:gd name="T43" fmla="*/ 397 h 512"/>
              <a:gd name="T44" fmla="*/ 263 w 512"/>
              <a:gd name="T45" fmla="*/ 413 h 512"/>
              <a:gd name="T46" fmla="*/ 256 w 512"/>
              <a:gd name="T47" fmla="*/ 416 h 512"/>
              <a:gd name="T48" fmla="*/ 248 w 512"/>
              <a:gd name="T49" fmla="*/ 413 h 512"/>
              <a:gd name="T50" fmla="*/ 99 w 512"/>
              <a:gd name="T51" fmla="*/ 263 h 512"/>
              <a:gd name="T52" fmla="*/ 99 w 512"/>
              <a:gd name="T53" fmla="*/ 248 h 512"/>
              <a:gd name="T54" fmla="*/ 248 w 512"/>
              <a:gd name="T55" fmla="*/ 99 h 512"/>
              <a:gd name="T56" fmla="*/ 263 w 512"/>
              <a:gd name="T57" fmla="*/ 99 h 512"/>
              <a:gd name="T58" fmla="*/ 263 w 512"/>
              <a:gd name="T59" fmla="*/ 114 h 512"/>
              <a:gd name="T60" fmla="*/ 121 w 512"/>
              <a:gd name="T61" fmla="*/ 256 h 512"/>
              <a:gd name="T62" fmla="*/ 263 w 512"/>
              <a:gd name="T63" fmla="*/ 3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moveTo>
                  <a:pt x="370" y="397"/>
                </a:moveTo>
                <a:cubicBezTo>
                  <a:pt x="374" y="402"/>
                  <a:pt x="374" y="408"/>
                  <a:pt x="370" y="413"/>
                </a:cubicBezTo>
                <a:cubicBezTo>
                  <a:pt x="368" y="415"/>
                  <a:pt x="365" y="416"/>
                  <a:pt x="362" y="416"/>
                </a:cubicBezTo>
                <a:cubicBezTo>
                  <a:pt x="360" y="416"/>
                  <a:pt x="357" y="415"/>
                  <a:pt x="355" y="413"/>
                </a:cubicBezTo>
                <a:cubicBezTo>
                  <a:pt x="205" y="263"/>
                  <a:pt x="205" y="263"/>
                  <a:pt x="205" y="263"/>
                </a:cubicBezTo>
                <a:cubicBezTo>
                  <a:pt x="201" y="259"/>
                  <a:pt x="201" y="252"/>
                  <a:pt x="205" y="248"/>
                </a:cubicBezTo>
                <a:cubicBezTo>
                  <a:pt x="355" y="99"/>
                  <a:pt x="355" y="99"/>
                  <a:pt x="355" y="99"/>
                </a:cubicBezTo>
                <a:cubicBezTo>
                  <a:pt x="359" y="95"/>
                  <a:pt x="366" y="95"/>
                  <a:pt x="370" y="99"/>
                </a:cubicBezTo>
                <a:cubicBezTo>
                  <a:pt x="374" y="103"/>
                  <a:pt x="374" y="110"/>
                  <a:pt x="370" y="114"/>
                </a:cubicBezTo>
                <a:cubicBezTo>
                  <a:pt x="228" y="256"/>
                  <a:pt x="228" y="256"/>
                  <a:pt x="228" y="256"/>
                </a:cubicBezTo>
                <a:lnTo>
                  <a:pt x="370" y="397"/>
                </a:lnTo>
                <a:close/>
                <a:moveTo>
                  <a:pt x="263" y="397"/>
                </a:moveTo>
                <a:cubicBezTo>
                  <a:pt x="267" y="402"/>
                  <a:pt x="267" y="408"/>
                  <a:pt x="263" y="413"/>
                </a:cubicBezTo>
                <a:cubicBezTo>
                  <a:pt x="261" y="415"/>
                  <a:pt x="258" y="416"/>
                  <a:pt x="256" y="416"/>
                </a:cubicBezTo>
                <a:cubicBezTo>
                  <a:pt x="253" y="416"/>
                  <a:pt x="250" y="415"/>
                  <a:pt x="248" y="413"/>
                </a:cubicBezTo>
                <a:cubicBezTo>
                  <a:pt x="99" y="263"/>
                  <a:pt x="99" y="263"/>
                  <a:pt x="99" y="263"/>
                </a:cubicBezTo>
                <a:cubicBezTo>
                  <a:pt x="95" y="259"/>
                  <a:pt x="95" y="252"/>
                  <a:pt x="99" y="248"/>
                </a:cubicBezTo>
                <a:cubicBezTo>
                  <a:pt x="248" y="99"/>
                  <a:pt x="248" y="99"/>
                  <a:pt x="248" y="99"/>
                </a:cubicBezTo>
                <a:cubicBezTo>
                  <a:pt x="252" y="95"/>
                  <a:pt x="259" y="95"/>
                  <a:pt x="263" y="99"/>
                </a:cubicBezTo>
                <a:cubicBezTo>
                  <a:pt x="267" y="103"/>
                  <a:pt x="267" y="110"/>
                  <a:pt x="263" y="114"/>
                </a:cubicBezTo>
                <a:cubicBezTo>
                  <a:pt x="121" y="256"/>
                  <a:pt x="121" y="256"/>
                  <a:pt x="121" y="256"/>
                </a:cubicBezTo>
                <a:lnTo>
                  <a:pt x="263" y="397"/>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38" name="Group 37">
            <a:extLst>
              <a:ext uri="{FF2B5EF4-FFF2-40B4-BE49-F238E27FC236}">
                <a16:creationId xmlns:a16="http://schemas.microsoft.com/office/drawing/2014/main" id="{C47E883F-7500-524C-989F-3EF9996EF3F3}"/>
              </a:ext>
            </a:extLst>
          </p:cNvPr>
          <p:cNvGrpSpPr/>
          <p:nvPr/>
        </p:nvGrpSpPr>
        <p:grpSpPr>
          <a:xfrm>
            <a:off x="1583" y="0"/>
            <a:ext cx="24384004" cy="208344"/>
            <a:chOff x="-2" y="0"/>
            <a:chExt cx="9815334" cy="138896"/>
          </a:xfrm>
          <a:solidFill>
            <a:schemeClr val="bg1">
              <a:lumMod val="95000"/>
            </a:schemeClr>
          </a:solidFill>
        </p:grpSpPr>
        <p:sp>
          <p:nvSpPr>
            <p:cNvPr id="39" name="Rectangle 38">
              <a:extLst>
                <a:ext uri="{FF2B5EF4-FFF2-40B4-BE49-F238E27FC236}">
                  <a16:creationId xmlns:a16="http://schemas.microsoft.com/office/drawing/2014/main" id="{183A2C63-0AC4-A744-A9A2-F953188C2C1F}"/>
                </a:ext>
              </a:extLst>
            </p:cNvPr>
            <p:cNvSpPr/>
            <p:nvPr/>
          </p:nvSpPr>
          <p:spPr>
            <a:xfrm>
              <a:off x="2453833"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40" name="Rectangle 39">
              <a:extLst>
                <a:ext uri="{FF2B5EF4-FFF2-40B4-BE49-F238E27FC236}">
                  <a16:creationId xmlns:a16="http://schemas.microsoft.com/office/drawing/2014/main" id="{6F4AB123-5A07-144A-AE99-21A01198D1E8}"/>
                </a:ext>
              </a:extLst>
            </p:cNvPr>
            <p:cNvSpPr/>
            <p:nvPr/>
          </p:nvSpPr>
          <p:spPr>
            <a:xfrm>
              <a:off x="4907666"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41" name="Rectangle 40">
              <a:extLst>
                <a:ext uri="{FF2B5EF4-FFF2-40B4-BE49-F238E27FC236}">
                  <a16:creationId xmlns:a16="http://schemas.microsoft.com/office/drawing/2014/main" id="{1A5B4D37-AC07-6A4B-B66E-01701080B66B}"/>
                </a:ext>
              </a:extLst>
            </p:cNvPr>
            <p:cNvSpPr/>
            <p:nvPr/>
          </p:nvSpPr>
          <p:spPr>
            <a:xfrm>
              <a:off x="7361499"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42" name="Rectangle 41">
              <a:extLst>
                <a:ext uri="{FF2B5EF4-FFF2-40B4-BE49-F238E27FC236}">
                  <a16:creationId xmlns:a16="http://schemas.microsoft.com/office/drawing/2014/main" id="{8C376491-29DE-E243-9001-EE996279A5CB}"/>
                </a:ext>
              </a:extLst>
            </p:cNvPr>
            <p:cNvSpPr/>
            <p:nvPr/>
          </p:nvSpPr>
          <p:spPr>
            <a:xfrm>
              <a:off x="-2" y="0"/>
              <a:ext cx="3680750" cy="138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grpSp>
    </p:spTree>
    <p:extLst>
      <p:ext uri="{BB962C8B-B14F-4D97-AF65-F5344CB8AC3E}">
        <p14:creationId xmlns:p14="http://schemas.microsoft.com/office/powerpoint/2010/main" val="25383257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263DBEFD-B2B1-1A48-8134-9004F3BBD2BA}"/>
              </a:ext>
            </a:extLst>
          </p:cNvPr>
          <p:cNvPicPr>
            <a:picLocks noChangeAspect="1"/>
          </p:cNvPicPr>
          <p:nvPr/>
        </p:nvPicPr>
        <p:blipFill rotWithShape="1">
          <a:blip r:embed="rId2" cstate="print">
            <a:grayscl/>
            <a:alphaModFix amt="49000"/>
            <a:extLst>
              <a:ext uri="{28A0092B-C50C-407E-A947-70E740481C1C}">
                <a14:useLocalDpi xmlns:a14="http://schemas.microsoft.com/office/drawing/2010/main"/>
              </a:ext>
            </a:extLst>
          </a:blip>
          <a:srcRect/>
          <a:stretch/>
        </p:blipFill>
        <p:spPr>
          <a:xfrm>
            <a:off x="1588" y="0"/>
            <a:ext cx="24369962" cy="13716000"/>
          </a:xfrm>
          <a:prstGeom prst="rect">
            <a:avLst/>
          </a:prstGeom>
        </p:spPr>
      </p:pic>
      <p:pic>
        <p:nvPicPr>
          <p:cNvPr id="2" name="Picture 1">
            <a:extLst>
              <a:ext uri="{FF2B5EF4-FFF2-40B4-BE49-F238E27FC236}">
                <a16:creationId xmlns:a16="http://schemas.microsoft.com/office/drawing/2014/main" id="{2D6675F3-EEBF-4897-96EB-A9BC7A59ED95}"/>
              </a:ext>
            </a:extLst>
          </p:cNvPr>
          <p:cNvPicPr>
            <a:picLocks noChangeAspect="1"/>
          </p:cNvPicPr>
          <p:nvPr/>
        </p:nvPicPr>
        <p:blipFill>
          <a:blip r:embed="rId3"/>
          <a:stretch>
            <a:fillRect/>
          </a:stretch>
        </p:blipFill>
        <p:spPr>
          <a:xfrm>
            <a:off x="17442010" y="5851058"/>
            <a:ext cx="3189324" cy="2594880"/>
          </a:xfrm>
          <a:prstGeom prst="rect">
            <a:avLst/>
          </a:prstGeom>
          <a:ln>
            <a:solidFill>
              <a:schemeClr val="accent5">
                <a:lumMod val="60000"/>
                <a:lumOff val="40000"/>
              </a:schemeClr>
            </a:solidFill>
          </a:ln>
          <a:effectLst/>
        </p:spPr>
      </p:pic>
      <p:pic>
        <p:nvPicPr>
          <p:cNvPr id="3" name="Picture 2">
            <a:extLst>
              <a:ext uri="{FF2B5EF4-FFF2-40B4-BE49-F238E27FC236}">
                <a16:creationId xmlns:a16="http://schemas.microsoft.com/office/drawing/2014/main" id="{F018098D-6541-4CA5-92C3-C87C9C307D02}"/>
              </a:ext>
            </a:extLst>
          </p:cNvPr>
          <p:cNvPicPr>
            <a:picLocks noChangeAspect="1"/>
          </p:cNvPicPr>
          <p:nvPr/>
        </p:nvPicPr>
        <p:blipFill>
          <a:blip r:embed="rId4"/>
          <a:stretch>
            <a:fillRect/>
          </a:stretch>
        </p:blipFill>
        <p:spPr>
          <a:xfrm>
            <a:off x="13121924" y="5867621"/>
            <a:ext cx="4137376" cy="2112775"/>
          </a:xfrm>
          <a:prstGeom prst="rect">
            <a:avLst/>
          </a:prstGeom>
          <a:ln>
            <a:solidFill>
              <a:schemeClr val="accent5">
                <a:lumMod val="60000"/>
                <a:lumOff val="40000"/>
              </a:schemeClr>
            </a:solidFill>
          </a:ln>
        </p:spPr>
      </p:pic>
      <p:pic>
        <p:nvPicPr>
          <p:cNvPr id="4" name="Picture 3">
            <a:extLst>
              <a:ext uri="{FF2B5EF4-FFF2-40B4-BE49-F238E27FC236}">
                <a16:creationId xmlns:a16="http://schemas.microsoft.com/office/drawing/2014/main" id="{FBC313EC-7BD1-4ABC-99E3-F4386DFE3A97}"/>
              </a:ext>
            </a:extLst>
          </p:cNvPr>
          <p:cNvPicPr>
            <a:picLocks noChangeAspect="1"/>
          </p:cNvPicPr>
          <p:nvPr/>
        </p:nvPicPr>
        <p:blipFill>
          <a:blip r:embed="rId5"/>
          <a:stretch>
            <a:fillRect/>
          </a:stretch>
        </p:blipFill>
        <p:spPr>
          <a:xfrm>
            <a:off x="9102611" y="5853797"/>
            <a:ext cx="3784987" cy="2121803"/>
          </a:xfrm>
          <a:prstGeom prst="rect">
            <a:avLst/>
          </a:prstGeom>
          <a:ln>
            <a:solidFill>
              <a:schemeClr val="accent5">
                <a:lumMod val="60000"/>
                <a:lumOff val="40000"/>
              </a:schemeClr>
            </a:solidFill>
          </a:ln>
        </p:spPr>
      </p:pic>
      <p:pic>
        <p:nvPicPr>
          <p:cNvPr id="5" name="Picture 4">
            <a:extLst>
              <a:ext uri="{FF2B5EF4-FFF2-40B4-BE49-F238E27FC236}">
                <a16:creationId xmlns:a16="http://schemas.microsoft.com/office/drawing/2014/main" id="{C1FF2D87-A3F9-4943-B659-2A612401B64C}"/>
              </a:ext>
            </a:extLst>
          </p:cNvPr>
          <p:cNvPicPr>
            <a:picLocks noChangeAspect="1"/>
          </p:cNvPicPr>
          <p:nvPr/>
        </p:nvPicPr>
        <p:blipFill>
          <a:blip r:embed="rId6"/>
          <a:stretch>
            <a:fillRect/>
          </a:stretch>
        </p:blipFill>
        <p:spPr>
          <a:xfrm>
            <a:off x="21121398" y="1401876"/>
            <a:ext cx="2195626" cy="2869873"/>
          </a:xfrm>
          <a:prstGeom prst="rect">
            <a:avLst/>
          </a:prstGeom>
          <a:ln>
            <a:solidFill>
              <a:schemeClr val="accent5">
                <a:lumMod val="60000"/>
                <a:lumOff val="40000"/>
              </a:schemeClr>
            </a:solidFill>
          </a:ln>
        </p:spPr>
      </p:pic>
      <p:pic>
        <p:nvPicPr>
          <p:cNvPr id="6" name="Picture 5">
            <a:extLst>
              <a:ext uri="{FF2B5EF4-FFF2-40B4-BE49-F238E27FC236}">
                <a16:creationId xmlns:a16="http://schemas.microsoft.com/office/drawing/2014/main" id="{2A5146FF-3068-4A34-B7DB-A22328FE240F}"/>
              </a:ext>
            </a:extLst>
          </p:cNvPr>
          <p:cNvPicPr>
            <a:picLocks noChangeAspect="1"/>
          </p:cNvPicPr>
          <p:nvPr/>
        </p:nvPicPr>
        <p:blipFill rotWithShape="1">
          <a:blip r:embed="rId7"/>
          <a:srcRect l="2308" t="3583" r="2597" b="5327"/>
          <a:stretch/>
        </p:blipFill>
        <p:spPr>
          <a:xfrm>
            <a:off x="5937413" y="5851059"/>
            <a:ext cx="2930872" cy="2124541"/>
          </a:xfrm>
          <a:prstGeom prst="rect">
            <a:avLst/>
          </a:prstGeom>
          <a:ln>
            <a:solidFill>
              <a:schemeClr val="accent5">
                <a:lumMod val="60000"/>
                <a:lumOff val="40000"/>
              </a:schemeClr>
            </a:solidFill>
          </a:ln>
        </p:spPr>
      </p:pic>
      <p:pic>
        <p:nvPicPr>
          <p:cNvPr id="7" name="Picture 6">
            <a:extLst>
              <a:ext uri="{FF2B5EF4-FFF2-40B4-BE49-F238E27FC236}">
                <a16:creationId xmlns:a16="http://schemas.microsoft.com/office/drawing/2014/main" id="{EB576EF8-451D-476F-8FA4-7D61BC1429C9}"/>
              </a:ext>
            </a:extLst>
          </p:cNvPr>
          <p:cNvPicPr>
            <a:picLocks noChangeAspect="1"/>
          </p:cNvPicPr>
          <p:nvPr/>
        </p:nvPicPr>
        <p:blipFill rotWithShape="1">
          <a:blip r:embed="rId8"/>
          <a:srcRect t="6004" b="3001"/>
          <a:stretch/>
        </p:blipFill>
        <p:spPr>
          <a:xfrm>
            <a:off x="5751170" y="1421916"/>
            <a:ext cx="3071609" cy="2830675"/>
          </a:xfrm>
          <a:prstGeom prst="rect">
            <a:avLst/>
          </a:prstGeom>
          <a:ln>
            <a:solidFill>
              <a:schemeClr val="accent5">
                <a:lumMod val="60000"/>
                <a:lumOff val="40000"/>
              </a:schemeClr>
            </a:solidFill>
          </a:ln>
        </p:spPr>
      </p:pic>
      <p:pic>
        <p:nvPicPr>
          <p:cNvPr id="8" name="Picture 7">
            <a:extLst>
              <a:ext uri="{FF2B5EF4-FFF2-40B4-BE49-F238E27FC236}">
                <a16:creationId xmlns:a16="http://schemas.microsoft.com/office/drawing/2014/main" id="{25C4CCE9-E13B-4041-8EDE-3D28EB2CFEBF}"/>
              </a:ext>
            </a:extLst>
          </p:cNvPr>
          <p:cNvPicPr>
            <a:picLocks noChangeAspect="1"/>
          </p:cNvPicPr>
          <p:nvPr/>
        </p:nvPicPr>
        <p:blipFill>
          <a:blip r:embed="rId9"/>
          <a:stretch>
            <a:fillRect/>
          </a:stretch>
        </p:blipFill>
        <p:spPr>
          <a:xfrm>
            <a:off x="731520" y="1364260"/>
            <a:ext cx="2284292" cy="2888333"/>
          </a:xfrm>
          <a:prstGeom prst="rect">
            <a:avLst/>
          </a:prstGeom>
          <a:noFill/>
          <a:ln>
            <a:solidFill>
              <a:schemeClr val="accent5">
                <a:lumMod val="60000"/>
                <a:lumOff val="40000"/>
              </a:schemeClr>
            </a:solidFill>
          </a:ln>
        </p:spPr>
      </p:pic>
      <p:pic>
        <p:nvPicPr>
          <p:cNvPr id="9" name="Picture 8">
            <a:extLst>
              <a:ext uri="{FF2B5EF4-FFF2-40B4-BE49-F238E27FC236}">
                <a16:creationId xmlns:a16="http://schemas.microsoft.com/office/drawing/2014/main" id="{56535C7E-0677-4E6B-9BCF-3A67622A3880}"/>
              </a:ext>
            </a:extLst>
          </p:cNvPr>
          <p:cNvPicPr>
            <a:picLocks noChangeAspect="1"/>
          </p:cNvPicPr>
          <p:nvPr/>
        </p:nvPicPr>
        <p:blipFill>
          <a:blip r:embed="rId10"/>
          <a:stretch>
            <a:fillRect/>
          </a:stretch>
        </p:blipFill>
        <p:spPr>
          <a:xfrm>
            <a:off x="3349101" y="1401877"/>
            <a:ext cx="2195626" cy="2850715"/>
          </a:xfrm>
          <a:prstGeom prst="rect">
            <a:avLst/>
          </a:prstGeom>
          <a:ln>
            <a:solidFill>
              <a:schemeClr val="accent5">
                <a:lumMod val="60000"/>
                <a:lumOff val="40000"/>
              </a:schemeClr>
            </a:solidFill>
          </a:ln>
        </p:spPr>
      </p:pic>
      <p:pic>
        <p:nvPicPr>
          <p:cNvPr id="10" name="Picture 9">
            <a:extLst>
              <a:ext uri="{FF2B5EF4-FFF2-40B4-BE49-F238E27FC236}">
                <a16:creationId xmlns:a16="http://schemas.microsoft.com/office/drawing/2014/main" id="{8271A838-47C3-419B-ABD0-C067DC1F9B23}"/>
              </a:ext>
            </a:extLst>
          </p:cNvPr>
          <p:cNvPicPr>
            <a:picLocks noChangeAspect="1"/>
          </p:cNvPicPr>
          <p:nvPr/>
        </p:nvPicPr>
        <p:blipFill rotWithShape="1">
          <a:blip r:embed="rId11"/>
          <a:srcRect l="1341" t="1381" r="1706" b="1051"/>
          <a:stretch/>
        </p:blipFill>
        <p:spPr>
          <a:xfrm>
            <a:off x="20814044" y="5867621"/>
            <a:ext cx="3012121" cy="2510101"/>
          </a:xfrm>
          <a:prstGeom prst="rect">
            <a:avLst/>
          </a:prstGeom>
          <a:ln>
            <a:solidFill>
              <a:schemeClr val="accent6">
                <a:lumMod val="60000"/>
                <a:lumOff val="40000"/>
              </a:schemeClr>
            </a:solidFill>
          </a:ln>
        </p:spPr>
      </p:pic>
      <p:sp>
        <p:nvSpPr>
          <p:cNvPr id="11" name="TextBox 10">
            <a:extLst>
              <a:ext uri="{FF2B5EF4-FFF2-40B4-BE49-F238E27FC236}">
                <a16:creationId xmlns:a16="http://schemas.microsoft.com/office/drawing/2014/main" id="{4380B731-C9CC-41EE-86EC-3C14DCA3A732}"/>
              </a:ext>
            </a:extLst>
          </p:cNvPr>
          <p:cNvSpPr txBox="1"/>
          <p:nvPr/>
        </p:nvSpPr>
        <p:spPr>
          <a:xfrm>
            <a:off x="17477932" y="8393592"/>
            <a:ext cx="3180616" cy="461665"/>
          </a:xfrm>
          <a:prstGeom prst="rect">
            <a:avLst/>
          </a:prstGeom>
          <a:noFill/>
        </p:spPr>
        <p:txBody>
          <a:bodyPr wrap="square" rtlCol="0">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Verdana" panose="020B0604030504040204" pitchFamily="34" charset="0"/>
                <a:cs typeface="+mn-cs"/>
                <a:hlinkClick r:id="rId12">
                  <a:extLst>
                    <a:ext uri="{A12FA001-AC4F-418D-AE19-62706E023703}">
                      <ahyp:hlinkClr xmlns:ahyp="http://schemas.microsoft.com/office/drawing/2018/hyperlinkcolor" val="tx"/>
                    </a:ext>
                  </a:extLst>
                </a:hlinkClick>
              </a:rPr>
              <a:t>Bitcoin Holdings: Why Tax and Accounting Matter – CFO Journal – WSJ – 2021</a:t>
            </a:r>
            <a:endParaRPr kumimoji="0" lang="en-US" sz="1200" b="0" i="0" u="none" strike="noStrike" kern="1200" cap="none" spc="0" normalizeH="0" baseline="0" noProof="0">
              <a:ln>
                <a:noFill/>
              </a:ln>
              <a:solidFill>
                <a:srgbClr val="FFFFFF"/>
              </a:solidFill>
              <a:effectLst/>
              <a:uLnTx/>
              <a:uFillTx/>
              <a:ea typeface="Verdana" panose="020B0604030504040204" pitchFamily="34" charset="0"/>
              <a:cs typeface="+mn-cs"/>
            </a:endParaRPr>
          </a:p>
        </p:txBody>
      </p:sp>
      <p:sp>
        <p:nvSpPr>
          <p:cNvPr id="13" name="TextBox 12">
            <a:extLst>
              <a:ext uri="{FF2B5EF4-FFF2-40B4-BE49-F238E27FC236}">
                <a16:creationId xmlns:a16="http://schemas.microsoft.com/office/drawing/2014/main" id="{2ADF84BD-37B6-43AF-A39A-C51321F3698D}"/>
              </a:ext>
            </a:extLst>
          </p:cNvPr>
          <p:cNvSpPr txBox="1"/>
          <p:nvPr/>
        </p:nvSpPr>
        <p:spPr>
          <a:xfrm>
            <a:off x="9076902" y="8061399"/>
            <a:ext cx="3846618" cy="461665"/>
          </a:xfrm>
          <a:prstGeom prst="rect">
            <a:avLst/>
          </a:prstGeom>
          <a:noFill/>
        </p:spPr>
        <p:txBody>
          <a:bodyPr wrap="square" rtlCol="0">
            <a:spAutoFit/>
          </a:bodyPr>
          <a:lstStyle/>
          <a:p>
            <a:pPr algn="ctr"/>
            <a:r>
              <a:rPr lang="en-US" sz="1200">
                <a:solidFill>
                  <a:schemeClr val="bg1"/>
                </a:solidFill>
                <a:hlinkClick r:id="rId13">
                  <a:extLst>
                    <a:ext uri="{A12FA001-AC4F-418D-AE19-62706E023703}">
                      <ahyp:hlinkClr xmlns:ahyp="http://schemas.microsoft.com/office/drawing/2018/hyperlinkcolor" val="tx"/>
                    </a:ext>
                  </a:extLst>
                </a:hlinkClick>
              </a:rPr>
              <a:t>US Tax Information Reporting in the age of Crypto – Nov 2021</a:t>
            </a:r>
            <a:endParaRPr lang="en-US" sz="1200">
              <a:solidFill>
                <a:schemeClr val="bg1"/>
              </a:solidFill>
            </a:endParaRPr>
          </a:p>
        </p:txBody>
      </p:sp>
      <p:sp>
        <p:nvSpPr>
          <p:cNvPr id="15" name="TextBox 14">
            <a:extLst>
              <a:ext uri="{FF2B5EF4-FFF2-40B4-BE49-F238E27FC236}">
                <a16:creationId xmlns:a16="http://schemas.microsoft.com/office/drawing/2014/main" id="{C286FC59-A86E-4DE5-9EFB-9DA21E30DF56}"/>
              </a:ext>
            </a:extLst>
          </p:cNvPr>
          <p:cNvSpPr txBox="1"/>
          <p:nvPr/>
        </p:nvSpPr>
        <p:spPr>
          <a:xfrm>
            <a:off x="5937412" y="8029647"/>
            <a:ext cx="2930872" cy="461665"/>
          </a:xfrm>
          <a:prstGeom prst="rect">
            <a:avLst/>
          </a:prstGeom>
          <a:noFill/>
        </p:spPr>
        <p:txBody>
          <a:bodyPr wrap="square" rtlCol="0">
            <a:spAutoFit/>
          </a:bodyPr>
          <a:lstStyle/>
          <a:p>
            <a:pPr algn="ctr"/>
            <a:r>
              <a:rPr lang="en-US" sz="1200" i="0">
                <a:solidFill>
                  <a:schemeClr val="bg1"/>
                </a:solidFill>
                <a:effectLst/>
                <a:latin typeface="+mj-lt"/>
                <a:hlinkClick r:id="rId14">
                  <a:extLst>
                    <a:ext uri="{A12FA001-AC4F-418D-AE19-62706E023703}">
                      <ahyp:hlinkClr xmlns:ahyp="http://schemas.microsoft.com/office/drawing/2018/hyperlinkcolor" val="tx"/>
                    </a:ext>
                  </a:extLst>
                </a:hlinkClick>
              </a:rPr>
              <a:t>Legislation enacted making bitcoin legal currency in El </a:t>
            </a:r>
            <a:r>
              <a:rPr lang="en-US" sz="1200" i="0" u="sng">
                <a:solidFill>
                  <a:schemeClr val="bg1"/>
                </a:solidFill>
                <a:effectLst/>
                <a:latin typeface="+mj-lt"/>
                <a:hlinkClick r:id="rId14">
                  <a:extLst>
                    <a:ext uri="{A12FA001-AC4F-418D-AE19-62706E023703}">
                      <ahyp:hlinkClr xmlns:ahyp="http://schemas.microsoft.com/office/drawing/2018/hyperlinkcolor" val="tx"/>
                    </a:ext>
                  </a:extLst>
                </a:hlinkClick>
              </a:rPr>
              <a:t>Salvador - Jan 2022</a:t>
            </a:r>
            <a:endParaRPr lang="en-US" sz="1200" i="0" u="sng">
              <a:solidFill>
                <a:schemeClr val="bg1"/>
              </a:solidFill>
              <a:effectLst/>
              <a:latin typeface="+mj-lt"/>
            </a:endParaRPr>
          </a:p>
        </p:txBody>
      </p:sp>
      <p:sp>
        <p:nvSpPr>
          <p:cNvPr id="16" name="TextBox 15">
            <a:extLst>
              <a:ext uri="{FF2B5EF4-FFF2-40B4-BE49-F238E27FC236}">
                <a16:creationId xmlns:a16="http://schemas.microsoft.com/office/drawing/2014/main" id="{5D0EE40B-280E-4785-B276-064713FF7AE3}"/>
              </a:ext>
            </a:extLst>
          </p:cNvPr>
          <p:cNvSpPr txBox="1"/>
          <p:nvPr/>
        </p:nvSpPr>
        <p:spPr>
          <a:xfrm>
            <a:off x="5739739" y="4266918"/>
            <a:ext cx="3083040" cy="461665"/>
          </a:xfrm>
          <a:prstGeom prst="rect">
            <a:avLst/>
          </a:prstGeom>
          <a:noFill/>
        </p:spPr>
        <p:txBody>
          <a:bodyPr wrap="square" rtlCol="0">
            <a:spAutoFit/>
          </a:bodyPr>
          <a:lstStyle/>
          <a:p>
            <a:pPr algn="ctr"/>
            <a:r>
              <a:rPr lang="en-US" sz="1200" b="0" i="0" u="none" strike="noStrike" baseline="0" err="1">
                <a:solidFill>
                  <a:schemeClr val="bg1"/>
                </a:solidFill>
                <a:latin typeface="+mj-lt"/>
                <a:hlinkClick r:id="rId15">
                  <a:extLst>
                    <a:ext uri="{A12FA001-AC4F-418D-AE19-62706E023703}">
                      <ahyp:hlinkClr xmlns:ahyp="http://schemas.microsoft.com/office/drawing/2018/hyperlinkcolor" val="tx"/>
                    </a:ext>
                  </a:extLst>
                </a:hlinkClick>
              </a:rPr>
              <a:t>Stablecoin</a:t>
            </a:r>
            <a:r>
              <a:rPr lang="en-US" sz="1200" b="0" i="0" u="none" strike="noStrike" baseline="0">
                <a:solidFill>
                  <a:schemeClr val="bg1"/>
                </a:solidFill>
                <a:latin typeface="+mj-lt"/>
                <a:hlinkClick r:id="rId15">
                  <a:extLst>
                    <a:ext uri="{A12FA001-AC4F-418D-AE19-62706E023703}">
                      <ahyp:hlinkClr xmlns:ahyp="http://schemas.microsoft.com/office/drawing/2018/hyperlinkcolor" val="tx"/>
                    </a:ext>
                  </a:extLst>
                </a:hlinkClick>
              </a:rPr>
              <a:t> regulatory update and enhanced framework  - Feb 2022</a:t>
            </a:r>
            <a:endParaRPr lang="en-US" sz="1200" i="0" u="sng">
              <a:solidFill>
                <a:schemeClr val="bg1"/>
              </a:solidFill>
              <a:effectLst/>
              <a:latin typeface="+mj-lt"/>
            </a:endParaRPr>
          </a:p>
        </p:txBody>
      </p:sp>
      <p:sp>
        <p:nvSpPr>
          <p:cNvPr id="17" name="TextBox 16">
            <a:extLst>
              <a:ext uri="{FF2B5EF4-FFF2-40B4-BE49-F238E27FC236}">
                <a16:creationId xmlns:a16="http://schemas.microsoft.com/office/drawing/2014/main" id="{66E4DBC7-3D39-4290-9D62-642DA8413EB9}"/>
              </a:ext>
            </a:extLst>
          </p:cNvPr>
          <p:cNvSpPr txBox="1"/>
          <p:nvPr/>
        </p:nvSpPr>
        <p:spPr>
          <a:xfrm>
            <a:off x="731520" y="4336006"/>
            <a:ext cx="2304337" cy="646331"/>
          </a:xfrm>
          <a:prstGeom prst="rect">
            <a:avLst/>
          </a:prstGeom>
          <a:noFill/>
        </p:spPr>
        <p:txBody>
          <a:bodyPr wrap="square" rtlCol="0">
            <a:spAutoFit/>
          </a:bodyPr>
          <a:lstStyle/>
          <a:p>
            <a:pPr algn="ctr"/>
            <a:r>
              <a:rPr lang="en-US" sz="1200" u="sng">
                <a:solidFill>
                  <a:schemeClr val="bg1"/>
                </a:solidFill>
                <a:hlinkClick r:id="rId16">
                  <a:extLst>
                    <a:ext uri="{A12FA001-AC4F-418D-AE19-62706E023703}">
                      <ahyp:hlinkClr xmlns:ahyp="http://schemas.microsoft.com/office/drawing/2018/hyperlinkcolor" val="tx"/>
                    </a:ext>
                  </a:extLst>
                </a:hlinkClick>
              </a:rPr>
              <a:t>Crypto Asset Management:  Managing the tax expectation gap</a:t>
            </a:r>
            <a:r>
              <a:rPr lang="en-US" sz="1200" u="sng">
                <a:solidFill>
                  <a:schemeClr val="bg1"/>
                </a:solidFill>
              </a:rPr>
              <a:t> – March 2022</a:t>
            </a:r>
          </a:p>
        </p:txBody>
      </p:sp>
      <p:sp>
        <p:nvSpPr>
          <p:cNvPr id="18" name="TextBox 17">
            <a:extLst>
              <a:ext uri="{FF2B5EF4-FFF2-40B4-BE49-F238E27FC236}">
                <a16:creationId xmlns:a16="http://schemas.microsoft.com/office/drawing/2014/main" id="{20F07B45-BF76-4AE3-B740-8C9736F54847}"/>
              </a:ext>
            </a:extLst>
          </p:cNvPr>
          <p:cNvSpPr txBox="1"/>
          <p:nvPr/>
        </p:nvSpPr>
        <p:spPr>
          <a:xfrm>
            <a:off x="3349101" y="4266918"/>
            <a:ext cx="2195626" cy="646331"/>
          </a:xfrm>
          <a:prstGeom prst="rect">
            <a:avLst/>
          </a:prstGeom>
          <a:noFill/>
        </p:spPr>
        <p:txBody>
          <a:bodyPr wrap="square" rtlCol="0">
            <a:spAutoFit/>
          </a:bodyPr>
          <a:lstStyle/>
          <a:p>
            <a:pPr algn="ctr"/>
            <a:r>
              <a:rPr lang="en-US" sz="1200" u="sng">
                <a:solidFill>
                  <a:schemeClr val="bg1"/>
                </a:solidFill>
                <a:hlinkClick r:id="rId17">
                  <a:extLst>
                    <a:ext uri="{A12FA001-AC4F-418D-AE19-62706E023703}">
                      <ahyp:hlinkClr xmlns:ahyp="http://schemas.microsoft.com/office/drawing/2018/hyperlinkcolor" val="tx"/>
                    </a:ext>
                  </a:extLst>
                </a:hlinkClick>
              </a:rPr>
              <a:t>Charitable gifts of crypto:  Old rules to new assets – March 2022</a:t>
            </a:r>
            <a:endParaRPr lang="en-US" sz="1200" u="sng">
              <a:solidFill>
                <a:schemeClr val="bg1"/>
              </a:solidFill>
            </a:endParaRPr>
          </a:p>
        </p:txBody>
      </p:sp>
      <p:sp>
        <p:nvSpPr>
          <p:cNvPr id="19" name="TextBox 18">
            <a:extLst>
              <a:ext uri="{FF2B5EF4-FFF2-40B4-BE49-F238E27FC236}">
                <a16:creationId xmlns:a16="http://schemas.microsoft.com/office/drawing/2014/main" id="{501B9EBD-1A2D-44E3-84B9-7A87E7CDF597}"/>
              </a:ext>
            </a:extLst>
          </p:cNvPr>
          <p:cNvSpPr txBox="1"/>
          <p:nvPr/>
        </p:nvSpPr>
        <p:spPr>
          <a:xfrm>
            <a:off x="20814044" y="8491312"/>
            <a:ext cx="3012121" cy="830997"/>
          </a:xfrm>
          <a:prstGeom prst="rect">
            <a:avLst/>
          </a:prstGeom>
          <a:noFill/>
        </p:spPr>
        <p:txBody>
          <a:bodyPr wrap="square" rtlCol="0">
            <a:spAutoFit/>
          </a:bodyPr>
          <a:lstStyle/>
          <a:p>
            <a:pPr algn="ctr"/>
            <a:r>
              <a:rPr lang="en-US" sz="1200">
                <a:solidFill>
                  <a:schemeClr val="bg1"/>
                </a:solidFill>
                <a:latin typeface="Open Sans (Body)"/>
                <a:hlinkClick r:id="rId18">
                  <a:extLst>
                    <a:ext uri="{A12FA001-AC4F-418D-AE19-62706E023703}">
                      <ahyp:hlinkClr xmlns:ahyp="http://schemas.microsoft.com/office/drawing/2018/hyperlinkcolor" val="tx"/>
                    </a:ext>
                  </a:extLst>
                </a:hlinkClick>
              </a:rPr>
              <a:t>Talking Tax &amp; Accounting Podcast | Bloomberg Tax | Crypto Industry Braces for Tax Reporting </a:t>
            </a:r>
            <a:r>
              <a:rPr lang="en-US" sz="1200" u="sng">
                <a:solidFill>
                  <a:schemeClr val="bg1"/>
                </a:solidFill>
                <a:latin typeface="Open Sans (Body)"/>
                <a:hlinkClick r:id="rId18">
                  <a:extLst>
                    <a:ext uri="{A12FA001-AC4F-418D-AE19-62706E023703}">
                      <ahyp:hlinkClr xmlns:ahyp="http://schemas.microsoft.com/office/drawing/2018/hyperlinkcolor" val="tx"/>
                    </a:ext>
                  </a:extLst>
                </a:hlinkClick>
              </a:rPr>
              <a:t>Requirements</a:t>
            </a:r>
            <a:r>
              <a:rPr lang="en-US" sz="1200" u="sng">
                <a:solidFill>
                  <a:schemeClr val="bg1"/>
                </a:solidFill>
                <a:latin typeface="Open Sans (Body)"/>
              </a:rPr>
              <a:t> – 2021</a:t>
            </a:r>
          </a:p>
        </p:txBody>
      </p:sp>
      <p:sp>
        <p:nvSpPr>
          <p:cNvPr id="20" name="TextBox 19">
            <a:extLst>
              <a:ext uri="{FF2B5EF4-FFF2-40B4-BE49-F238E27FC236}">
                <a16:creationId xmlns:a16="http://schemas.microsoft.com/office/drawing/2014/main" id="{816F912E-E31B-44F5-87E9-80CD1B426598}"/>
              </a:ext>
            </a:extLst>
          </p:cNvPr>
          <p:cNvSpPr txBox="1"/>
          <p:nvPr/>
        </p:nvSpPr>
        <p:spPr>
          <a:xfrm>
            <a:off x="13132137" y="8116593"/>
            <a:ext cx="4108283" cy="276999"/>
          </a:xfrm>
          <a:prstGeom prst="rect">
            <a:avLst/>
          </a:prstGeom>
          <a:noFill/>
        </p:spPr>
        <p:txBody>
          <a:bodyPr wrap="square" rtlCol="0">
            <a:spAutoFit/>
          </a:bodyPr>
          <a:lstStyle/>
          <a:p>
            <a:pPr algn="ctr"/>
            <a:r>
              <a:rPr lang="en-US" sz="1200" u="sng">
                <a:solidFill>
                  <a:schemeClr val="bg1"/>
                </a:solidFill>
                <a:hlinkClick r:id="rId19">
                  <a:extLst>
                    <a:ext uri="{A12FA001-AC4F-418D-AE19-62706E023703}">
                      <ahyp:hlinkClr xmlns:ahyp="http://schemas.microsoft.com/office/drawing/2018/hyperlinkcolor" val="tx"/>
                    </a:ext>
                  </a:extLst>
                </a:hlinkClick>
              </a:rPr>
              <a:t>Crypto Going Mainstream – Oct 2021</a:t>
            </a:r>
            <a:endParaRPr lang="en-US" sz="1200" u="sng">
              <a:solidFill>
                <a:schemeClr val="bg1"/>
              </a:solidFill>
            </a:endParaRPr>
          </a:p>
        </p:txBody>
      </p:sp>
      <p:pic>
        <p:nvPicPr>
          <p:cNvPr id="22" name="Picture 21" descr="Graphical user interface&#10;&#10;Description automatically generated">
            <a:extLst>
              <a:ext uri="{FF2B5EF4-FFF2-40B4-BE49-F238E27FC236}">
                <a16:creationId xmlns:a16="http://schemas.microsoft.com/office/drawing/2014/main" id="{D29C2122-F0B5-4E72-AD6B-70E953B48824}"/>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9018959" y="1421916"/>
            <a:ext cx="2211641" cy="2830674"/>
          </a:xfrm>
          <a:prstGeom prst="rect">
            <a:avLst/>
          </a:prstGeom>
          <a:ln>
            <a:solidFill>
              <a:schemeClr val="accent6">
                <a:lumMod val="60000"/>
                <a:lumOff val="40000"/>
              </a:schemeClr>
            </a:solidFill>
          </a:ln>
          <a:effectLst/>
        </p:spPr>
      </p:pic>
      <p:pic>
        <p:nvPicPr>
          <p:cNvPr id="23" name="Picture 22">
            <a:extLst>
              <a:ext uri="{FF2B5EF4-FFF2-40B4-BE49-F238E27FC236}">
                <a16:creationId xmlns:a16="http://schemas.microsoft.com/office/drawing/2014/main" id="{3E75C8AE-77C3-42E9-A0D6-6594DFD3F1D4}"/>
              </a:ext>
            </a:extLst>
          </p:cNvPr>
          <p:cNvPicPr>
            <a:picLocks noChangeAspect="1"/>
          </p:cNvPicPr>
          <p:nvPr/>
        </p:nvPicPr>
        <p:blipFill>
          <a:blip r:embed="rId21"/>
          <a:stretch>
            <a:fillRect/>
          </a:stretch>
        </p:blipFill>
        <p:spPr>
          <a:xfrm>
            <a:off x="11473628" y="1422425"/>
            <a:ext cx="2074732" cy="2823553"/>
          </a:xfrm>
          <a:prstGeom prst="rect">
            <a:avLst/>
          </a:prstGeom>
          <a:ln>
            <a:solidFill>
              <a:schemeClr val="accent6">
                <a:lumMod val="60000"/>
                <a:lumOff val="40000"/>
              </a:schemeClr>
            </a:solidFill>
          </a:ln>
          <a:effectLst/>
        </p:spPr>
      </p:pic>
      <p:pic>
        <p:nvPicPr>
          <p:cNvPr id="24" name="Picture 2">
            <a:extLst>
              <a:ext uri="{FF2B5EF4-FFF2-40B4-BE49-F238E27FC236}">
                <a16:creationId xmlns:a16="http://schemas.microsoft.com/office/drawing/2014/main" id="{D7EAB881-264A-4EDE-8033-B4D266E49C2F}"/>
              </a:ext>
            </a:extLst>
          </p:cNvPr>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13791388" y="1401877"/>
            <a:ext cx="2211640" cy="2853287"/>
          </a:xfrm>
          <a:prstGeom prst="rect">
            <a:avLst/>
          </a:prstGeom>
          <a:ln>
            <a:solidFill>
              <a:schemeClr val="accent6">
                <a:lumMod val="60000"/>
                <a:lumOff val="40000"/>
              </a:schemeClr>
            </a:solidFill>
          </a:ln>
          <a:effectLst/>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37D8AF0-4D36-4F0E-AEBC-5DB8D08B9D59}"/>
              </a:ext>
            </a:extLst>
          </p:cNvPr>
          <p:cNvPicPr>
            <a:picLocks noChangeAspect="1"/>
          </p:cNvPicPr>
          <p:nvPr/>
        </p:nvPicPr>
        <p:blipFill>
          <a:blip r:embed="rId23"/>
          <a:stretch>
            <a:fillRect/>
          </a:stretch>
        </p:blipFill>
        <p:spPr>
          <a:xfrm>
            <a:off x="16192653" y="1401877"/>
            <a:ext cx="2324316" cy="2835168"/>
          </a:xfrm>
          <a:prstGeom prst="rect">
            <a:avLst/>
          </a:prstGeom>
          <a:ln>
            <a:solidFill>
              <a:schemeClr val="accent6">
                <a:lumMod val="60000"/>
                <a:lumOff val="40000"/>
              </a:schemeClr>
            </a:solidFill>
          </a:ln>
          <a:effectLst/>
        </p:spPr>
      </p:pic>
      <p:pic>
        <p:nvPicPr>
          <p:cNvPr id="26" name="Picture 25">
            <a:extLst>
              <a:ext uri="{FF2B5EF4-FFF2-40B4-BE49-F238E27FC236}">
                <a16:creationId xmlns:a16="http://schemas.microsoft.com/office/drawing/2014/main" id="{6A3BCF1E-B6D2-46B3-9480-05FFEA968E2F}"/>
              </a:ext>
            </a:extLst>
          </p:cNvPr>
          <p:cNvPicPr>
            <a:picLocks noChangeAspect="1"/>
          </p:cNvPicPr>
          <p:nvPr/>
        </p:nvPicPr>
        <p:blipFill>
          <a:blip r:embed="rId24"/>
          <a:srcRect/>
          <a:stretch/>
        </p:blipFill>
        <p:spPr>
          <a:xfrm>
            <a:off x="18711981" y="1401876"/>
            <a:ext cx="2214405" cy="2835167"/>
          </a:xfrm>
          <a:prstGeom prst="rect">
            <a:avLst/>
          </a:prstGeom>
          <a:ln>
            <a:solidFill>
              <a:schemeClr val="accent6">
                <a:lumMod val="60000"/>
                <a:lumOff val="40000"/>
              </a:schemeClr>
            </a:solidFill>
          </a:ln>
          <a:effectLst/>
        </p:spPr>
      </p:pic>
      <p:sp>
        <p:nvSpPr>
          <p:cNvPr id="28" name="TextBox 27">
            <a:extLst>
              <a:ext uri="{FF2B5EF4-FFF2-40B4-BE49-F238E27FC236}">
                <a16:creationId xmlns:a16="http://schemas.microsoft.com/office/drawing/2014/main" id="{5D665025-9898-41C4-B7A1-16567DC0C386}"/>
              </a:ext>
            </a:extLst>
          </p:cNvPr>
          <p:cNvSpPr txBox="1"/>
          <p:nvPr/>
        </p:nvSpPr>
        <p:spPr>
          <a:xfrm>
            <a:off x="731520" y="261197"/>
            <a:ext cx="12192000" cy="646331"/>
          </a:xfrm>
          <a:prstGeom prst="rect">
            <a:avLst/>
          </a:prstGeom>
          <a:noFill/>
        </p:spPr>
        <p:txBody>
          <a:bodyPr wrap="square">
            <a:spAutoFit/>
          </a:bodyPr>
          <a:lstStyle/>
          <a:p>
            <a:r>
              <a:rPr lang="en-US">
                <a:solidFill>
                  <a:schemeClr val="bg1"/>
                </a:solidFill>
              </a:rPr>
              <a:t>Publications and Research Papers: Current</a:t>
            </a:r>
          </a:p>
        </p:txBody>
      </p:sp>
      <p:sp>
        <p:nvSpPr>
          <p:cNvPr id="30" name="TextBox 29">
            <a:extLst>
              <a:ext uri="{FF2B5EF4-FFF2-40B4-BE49-F238E27FC236}">
                <a16:creationId xmlns:a16="http://schemas.microsoft.com/office/drawing/2014/main" id="{BF7B44FF-74CE-4174-B988-DC27D34392B5}"/>
              </a:ext>
            </a:extLst>
          </p:cNvPr>
          <p:cNvSpPr txBox="1"/>
          <p:nvPr/>
        </p:nvSpPr>
        <p:spPr>
          <a:xfrm>
            <a:off x="9017790" y="4333437"/>
            <a:ext cx="2212809" cy="830997"/>
          </a:xfrm>
          <a:prstGeom prst="rect">
            <a:avLst/>
          </a:prstGeom>
          <a:noFill/>
        </p:spPr>
        <p:txBody>
          <a:bodyPr wrap="square" rtlCol="0">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prstClr val="white"/>
                </a:solidFill>
                <a:effectLst/>
                <a:uLnTx/>
                <a:uFillTx/>
                <a:ea typeface="Verdana" panose="020B0604030504040204" pitchFamily="34" charset="0"/>
                <a:cs typeface="+mn-cs"/>
                <a:hlinkClick r:id="rId25">
                  <a:extLst>
                    <a:ext uri="{A12FA001-AC4F-418D-AE19-62706E023703}">
                      <ahyp:hlinkClr xmlns:ahyp="http://schemas.microsoft.com/office/drawing/2018/hyperlinkcolor" val="tx"/>
                    </a:ext>
                  </a:extLst>
                </a:hlinkClick>
              </a:rPr>
              <a:t>Evolution of Digital Assets Article: A Conversation with Fidelity Digital Funds’ Peter Jubber</a:t>
            </a:r>
            <a:r>
              <a:rPr kumimoji="0" lang="en-US" sz="1200" b="0" i="0" u="sng" strike="noStrike" kern="1200" cap="none" spc="0" normalizeH="0" baseline="0" noProof="0">
                <a:ln>
                  <a:noFill/>
                </a:ln>
                <a:solidFill>
                  <a:prstClr val="white"/>
                </a:solidFill>
                <a:effectLst/>
                <a:uLnTx/>
                <a:uFillTx/>
                <a:ea typeface="Verdana" panose="020B0604030504040204" pitchFamily="34" charset="0"/>
                <a:cs typeface="+mn-cs"/>
              </a:rPr>
              <a:t> – 2021</a:t>
            </a:r>
          </a:p>
        </p:txBody>
      </p:sp>
      <p:sp>
        <p:nvSpPr>
          <p:cNvPr id="31" name="TextBox 30">
            <a:extLst>
              <a:ext uri="{FF2B5EF4-FFF2-40B4-BE49-F238E27FC236}">
                <a16:creationId xmlns:a16="http://schemas.microsoft.com/office/drawing/2014/main" id="{DCB3C765-586C-4DF3-8DB2-31547BB426C2}"/>
              </a:ext>
            </a:extLst>
          </p:cNvPr>
          <p:cNvSpPr txBox="1"/>
          <p:nvPr/>
        </p:nvSpPr>
        <p:spPr>
          <a:xfrm>
            <a:off x="11473628" y="4304613"/>
            <a:ext cx="2074732" cy="646331"/>
          </a:xfrm>
          <a:prstGeom prst="rect">
            <a:avLst/>
          </a:prstGeom>
          <a:noFill/>
        </p:spPr>
        <p:txBody>
          <a:bodyPr wrap="square" rtlCol="0">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chemeClr val="bg1"/>
                </a:solidFill>
                <a:effectLst/>
                <a:uLnTx/>
                <a:uFillTx/>
                <a:ea typeface="Verdana" panose="020B0604030504040204" pitchFamily="34" charset="0"/>
                <a:cs typeface="+mn-cs"/>
                <a:hlinkClick r:id="rId26">
                  <a:extLst>
                    <a:ext uri="{A12FA001-AC4F-418D-AE19-62706E023703}">
                      <ahyp:hlinkClr xmlns:ahyp="http://schemas.microsoft.com/office/drawing/2018/hyperlinkcolor" val="tx"/>
                    </a:ext>
                  </a:extLst>
                </a:hlinkClick>
              </a:rPr>
              <a:t>So, You Want to Be a Crypto Bank? – Deloitte Center for Regulatory Strategy April 2021</a:t>
            </a:r>
            <a:endParaRPr kumimoji="0" lang="en-US" sz="1200" b="0" i="0" u="sng" strike="noStrike" kern="1200" cap="none" spc="0" normalizeH="0" baseline="0" noProof="0">
              <a:ln>
                <a:noFill/>
              </a:ln>
              <a:solidFill>
                <a:schemeClr val="bg1"/>
              </a:solidFill>
              <a:effectLst/>
              <a:uLnTx/>
              <a:uFillTx/>
              <a:ea typeface="Verdana" panose="020B0604030504040204" pitchFamily="34" charset="0"/>
              <a:cs typeface="+mn-cs"/>
            </a:endParaRPr>
          </a:p>
        </p:txBody>
      </p:sp>
      <p:sp>
        <p:nvSpPr>
          <p:cNvPr id="32" name="Rectangle 31">
            <a:extLst>
              <a:ext uri="{FF2B5EF4-FFF2-40B4-BE49-F238E27FC236}">
                <a16:creationId xmlns:a16="http://schemas.microsoft.com/office/drawing/2014/main" id="{6A9C6725-B418-4079-9B90-5F195B0C718C}"/>
              </a:ext>
            </a:extLst>
          </p:cNvPr>
          <p:cNvSpPr/>
          <p:nvPr/>
        </p:nvSpPr>
        <p:spPr>
          <a:xfrm>
            <a:off x="13791388" y="4345390"/>
            <a:ext cx="2211640" cy="461665"/>
          </a:xfrm>
          <a:prstGeom prst="rect">
            <a:avLst/>
          </a:prstGeom>
        </p:spPr>
        <p:txBody>
          <a:bodyPr wrap="square">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Verdana" panose="020B0604030504040204" pitchFamily="34" charset="0"/>
                <a:cs typeface="+mn-cs"/>
                <a:hlinkClick r:id="rId27">
                  <a:extLst>
                    <a:ext uri="{A12FA001-AC4F-418D-AE19-62706E023703}">
                      <ahyp:hlinkClr xmlns:ahyp="http://schemas.microsoft.com/office/drawing/2018/hyperlinkcolor" val="tx"/>
                    </a:ext>
                  </a:extLst>
                </a:hlinkClick>
              </a:rPr>
              <a:t>Market Manipulation in Digital Assets – 2021</a:t>
            </a:r>
          </a:p>
        </p:txBody>
      </p:sp>
      <p:sp>
        <p:nvSpPr>
          <p:cNvPr id="33" name="Rectangle 32">
            <a:hlinkClick r:id="rId28"/>
            <a:extLst>
              <a:ext uri="{FF2B5EF4-FFF2-40B4-BE49-F238E27FC236}">
                <a16:creationId xmlns:a16="http://schemas.microsoft.com/office/drawing/2014/main" id="{586AA50D-5DC5-4D5C-B6B8-9FAA38E3340C}"/>
              </a:ext>
            </a:extLst>
          </p:cNvPr>
          <p:cNvSpPr/>
          <p:nvPr/>
        </p:nvSpPr>
        <p:spPr>
          <a:xfrm>
            <a:off x="16128459" y="4353818"/>
            <a:ext cx="2324316" cy="461665"/>
          </a:xfrm>
          <a:prstGeom prst="rect">
            <a:avLst/>
          </a:prstGeom>
        </p:spPr>
        <p:txBody>
          <a:bodyPr wrap="square">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FFFFFF"/>
                </a:solidFill>
                <a:effectLst/>
                <a:uLnTx/>
                <a:uFillTx/>
                <a:ea typeface="Verdana" panose="020B0604030504040204" pitchFamily="34" charset="0"/>
                <a:cs typeface="+mn-cs"/>
              </a:rPr>
              <a:t>Corporates Using Crypto POV – April 2021</a:t>
            </a:r>
            <a:endParaRPr kumimoji="0" lang="en-US" sz="1200" b="0" i="0" u="sng" strike="noStrike" kern="1200" cap="none" spc="0" normalizeH="0" baseline="0" noProof="0">
              <a:ln>
                <a:noFill/>
              </a:ln>
              <a:solidFill>
                <a:srgbClr val="FFFFFF"/>
              </a:solidFill>
              <a:effectLst/>
              <a:uLnTx/>
              <a:uFillTx/>
              <a:ea typeface="Verdana" panose="020B0604030504040204" pitchFamily="34" charset="0"/>
              <a:cs typeface="+mn-cs"/>
              <a:hlinkClick r:id="rId27">
                <a:extLst>
                  <a:ext uri="{A12FA001-AC4F-418D-AE19-62706E023703}">
                    <ahyp:hlinkClr xmlns:ahyp="http://schemas.microsoft.com/office/drawing/2018/hyperlinkcolor" val="tx"/>
                  </a:ext>
                </a:extLst>
              </a:hlinkClick>
            </a:endParaRPr>
          </a:p>
        </p:txBody>
      </p:sp>
      <p:sp>
        <p:nvSpPr>
          <p:cNvPr id="34" name="TextBox 33">
            <a:extLst>
              <a:ext uri="{FF2B5EF4-FFF2-40B4-BE49-F238E27FC236}">
                <a16:creationId xmlns:a16="http://schemas.microsoft.com/office/drawing/2014/main" id="{0C7E17F4-A209-4051-BE92-FBF4AE78DE4E}"/>
              </a:ext>
            </a:extLst>
          </p:cNvPr>
          <p:cNvSpPr txBox="1"/>
          <p:nvPr/>
        </p:nvSpPr>
        <p:spPr>
          <a:xfrm>
            <a:off x="18696280" y="4266919"/>
            <a:ext cx="2230105" cy="461665"/>
          </a:xfrm>
          <a:prstGeom prst="rect">
            <a:avLst/>
          </a:prstGeom>
          <a:noFill/>
        </p:spPr>
        <p:txBody>
          <a:bodyPr wrap="square" rtlCol="0">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Verdana" panose="020B0604030504040204" pitchFamily="34" charset="0"/>
                <a:cs typeface="+mn-cs"/>
                <a:hlinkClick r:id="rId29">
                  <a:extLst>
                    <a:ext uri="{A12FA001-AC4F-418D-AE19-62706E023703}">
                      <ahyp:hlinkClr xmlns:ahyp="http://schemas.microsoft.com/office/drawing/2018/hyperlinkcolor" val="tx"/>
                    </a:ext>
                  </a:extLst>
                </a:hlinkClick>
              </a:rPr>
              <a:t>Corporates Investing in </a:t>
            </a:r>
            <a:r>
              <a:rPr kumimoji="0" lang="en-US" sz="1200" b="0" i="0" u="sng" strike="noStrike" kern="1200" cap="none" spc="0" normalizeH="0" baseline="0" noProof="0">
                <a:ln>
                  <a:noFill/>
                </a:ln>
                <a:solidFill>
                  <a:prstClr val="white"/>
                </a:solidFill>
                <a:effectLst/>
                <a:uLnTx/>
                <a:uFillTx/>
                <a:ea typeface="Verdana" panose="020B0604030504040204" pitchFamily="34" charset="0"/>
                <a:cs typeface="+mn-cs"/>
                <a:hlinkClick r:id="rId29">
                  <a:extLst>
                    <a:ext uri="{A12FA001-AC4F-418D-AE19-62706E023703}">
                      <ahyp:hlinkClr xmlns:ahyp="http://schemas.microsoft.com/office/drawing/2018/hyperlinkcolor" val="tx"/>
                    </a:ext>
                  </a:extLst>
                </a:hlinkClick>
              </a:rPr>
              <a:t>Crypto</a:t>
            </a:r>
            <a:r>
              <a:rPr kumimoji="0" lang="en-US" sz="1200" b="0" i="0" u="sng" strike="noStrike" kern="1200" cap="none" spc="0" normalizeH="0" baseline="0" noProof="0">
                <a:ln>
                  <a:noFill/>
                </a:ln>
                <a:solidFill>
                  <a:prstClr val="white"/>
                </a:solidFill>
                <a:effectLst/>
                <a:uLnTx/>
                <a:uFillTx/>
                <a:ea typeface="Verdana" panose="020B0604030504040204" pitchFamily="34" charset="0"/>
                <a:cs typeface="+mn-cs"/>
              </a:rPr>
              <a:t> – 2021</a:t>
            </a:r>
          </a:p>
        </p:txBody>
      </p:sp>
      <p:sp>
        <p:nvSpPr>
          <p:cNvPr id="35" name="TextBox 34">
            <a:extLst>
              <a:ext uri="{FF2B5EF4-FFF2-40B4-BE49-F238E27FC236}">
                <a16:creationId xmlns:a16="http://schemas.microsoft.com/office/drawing/2014/main" id="{0500F460-9AE2-4D21-B9E0-F389872B3E0C}"/>
              </a:ext>
            </a:extLst>
          </p:cNvPr>
          <p:cNvSpPr txBox="1"/>
          <p:nvPr/>
        </p:nvSpPr>
        <p:spPr>
          <a:xfrm>
            <a:off x="3235968" y="8931116"/>
            <a:ext cx="2341685" cy="646331"/>
          </a:xfrm>
          <a:prstGeom prst="rect">
            <a:avLst/>
          </a:prstGeom>
          <a:noFill/>
          <a:effectLst>
            <a:glow rad="139700">
              <a:schemeClr val="accent5">
                <a:satMod val="175000"/>
                <a:alpha val="40000"/>
              </a:schemeClr>
            </a:glow>
          </a:effectLst>
        </p:spPr>
        <p:txBody>
          <a:bodyPr wrap="square" rtlCol="0">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Verdana" panose="020B0604030504040204" pitchFamily="34" charset="0"/>
                <a:cs typeface="+mn-cs"/>
                <a:hlinkClick r:id="rId30">
                  <a:extLst>
                    <a:ext uri="{A12FA001-AC4F-418D-AE19-62706E023703}">
                      <ahyp:hlinkClr xmlns:ahyp="http://schemas.microsoft.com/office/drawing/2018/hyperlinkcolor" val="tx"/>
                    </a:ext>
                  </a:extLst>
                </a:hlinkClick>
              </a:rPr>
              <a:t>WEF: Key tax considerations when using Blockchain for value </a:t>
            </a:r>
            <a:r>
              <a:rPr kumimoji="0" lang="en-US" sz="1200" b="0" i="0" u="sng" strike="noStrike" kern="1200" cap="none" spc="0" normalizeH="0" baseline="0" noProof="0">
                <a:ln>
                  <a:noFill/>
                </a:ln>
                <a:solidFill>
                  <a:prstClr val="white"/>
                </a:solidFill>
                <a:effectLst/>
                <a:uLnTx/>
                <a:uFillTx/>
                <a:ea typeface="Verdana" panose="020B0604030504040204" pitchFamily="34" charset="0"/>
                <a:cs typeface="+mn-cs"/>
                <a:hlinkClick r:id="rId30">
                  <a:extLst>
                    <a:ext uri="{A12FA001-AC4F-418D-AE19-62706E023703}">
                      <ahyp:hlinkClr xmlns:ahyp="http://schemas.microsoft.com/office/drawing/2018/hyperlinkcolor" val="tx"/>
                    </a:ext>
                  </a:extLst>
                </a:hlinkClick>
              </a:rPr>
              <a:t>transfers</a:t>
            </a:r>
            <a:r>
              <a:rPr kumimoji="0" lang="en-US" sz="1200" b="0" i="0" u="sng" strike="noStrike" kern="1200" cap="none" spc="0" normalizeH="0" baseline="0" noProof="0">
                <a:ln>
                  <a:noFill/>
                </a:ln>
                <a:solidFill>
                  <a:prstClr val="white"/>
                </a:solidFill>
                <a:effectLst/>
                <a:uLnTx/>
                <a:uFillTx/>
                <a:ea typeface="Verdana" panose="020B0604030504040204" pitchFamily="34" charset="0"/>
                <a:cs typeface="+mn-cs"/>
              </a:rPr>
              <a:t> – 2021</a:t>
            </a:r>
          </a:p>
        </p:txBody>
      </p:sp>
      <p:sp>
        <p:nvSpPr>
          <p:cNvPr id="36" name="TextBox 35">
            <a:extLst>
              <a:ext uri="{FF2B5EF4-FFF2-40B4-BE49-F238E27FC236}">
                <a16:creationId xmlns:a16="http://schemas.microsoft.com/office/drawing/2014/main" id="{7665640A-FE21-4DE2-8592-33E0A50D5EA7}"/>
              </a:ext>
            </a:extLst>
          </p:cNvPr>
          <p:cNvSpPr txBox="1"/>
          <p:nvPr/>
        </p:nvSpPr>
        <p:spPr>
          <a:xfrm>
            <a:off x="731520" y="9023450"/>
            <a:ext cx="2284292" cy="461665"/>
          </a:xfrm>
          <a:prstGeom prst="rect">
            <a:avLst/>
          </a:prstGeom>
          <a:noFill/>
          <a:effectLst>
            <a:glow rad="139700">
              <a:schemeClr val="accent5">
                <a:satMod val="175000"/>
                <a:alpha val="40000"/>
              </a:schemeClr>
            </a:glow>
          </a:effectLst>
        </p:spPr>
        <p:txBody>
          <a:bodyPr wrap="square" rtlCol="0">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ea typeface="Verdana" panose="020B0604030504040204" pitchFamily="34" charset="0"/>
                <a:cs typeface="+mn-cs"/>
                <a:hlinkClick r:id="rId31">
                  <a:extLst>
                    <a:ext uri="{A12FA001-AC4F-418D-AE19-62706E023703}">
                      <ahyp:hlinkClr xmlns:ahyp="http://schemas.microsoft.com/office/drawing/2018/hyperlinkcolor" val="tx"/>
                    </a:ext>
                  </a:extLst>
                </a:hlinkClick>
              </a:rPr>
              <a:t>An internal auditor’s guide to blockchain</a:t>
            </a:r>
            <a:endParaRPr kumimoji="0" lang="en-US" sz="1200" b="0" i="0" u="sng" strike="noStrike" kern="1200" cap="none" spc="0" normalizeH="0" baseline="0" noProof="0">
              <a:ln>
                <a:noFill/>
              </a:ln>
              <a:solidFill>
                <a:schemeClr val="bg1"/>
              </a:solidFill>
              <a:effectLst/>
              <a:uLnTx/>
              <a:uFillTx/>
              <a:ea typeface="Verdana" panose="020B0604030504040204" pitchFamily="34" charset="0"/>
              <a:cs typeface="+mn-cs"/>
            </a:endParaRPr>
          </a:p>
        </p:txBody>
      </p:sp>
      <p:pic>
        <p:nvPicPr>
          <p:cNvPr id="37" name="Picture 36">
            <a:hlinkClick r:id="rId31"/>
            <a:extLst>
              <a:ext uri="{FF2B5EF4-FFF2-40B4-BE49-F238E27FC236}">
                <a16:creationId xmlns:a16="http://schemas.microsoft.com/office/drawing/2014/main" id="{FDA0699E-02F4-47B2-A8B8-C0B7447586C6}"/>
              </a:ext>
            </a:extLst>
          </p:cNvPr>
          <p:cNvPicPr>
            <a:picLocks noChangeAspect="1"/>
          </p:cNvPicPr>
          <p:nvPr/>
        </p:nvPicPr>
        <p:blipFill>
          <a:blip r:embed="rId32"/>
          <a:stretch>
            <a:fillRect/>
          </a:stretch>
        </p:blipFill>
        <p:spPr>
          <a:xfrm>
            <a:off x="731520" y="5851059"/>
            <a:ext cx="2284292" cy="2975593"/>
          </a:xfrm>
          <a:prstGeom prst="rect">
            <a:avLst/>
          </a:prstGeom>
          <a:ln>
            <a:solidFill>
              <a:schemeClr val="accent6">
                <a:lumMod val="60000"/>
                <a:lumOff val="40000"/>
              </a:schemeClr>
            </a:solidFill>
          </a:ln>
        </p:spPr>
      </p:pic>
      <p:pic>
        <p:nvPicPr>
          <p:cNvPr id="38" name="Picture 37" descr="Text&#10;&#10;Description automatically generated">
            <a:extLst>
              <a:ext uri="{FF2B5EF4-FFF2-40B4-BE49-F238E27FC236}">
                <a16:creationId xmlns:a16="http://schemas.microsoft.com/office/drawing/2014/main" id="{DBD6B2E9-CB82-438F-939D-5A8F8990E9C2}"/>
              </a:ext>
            </a:extLst>
          </p:cNvPr>
          <p:cNvPicPr>
            <a:picLocks noChangeAspect="1"/>
          </p:cNvPicPr>
          <p:nvPr/>
        </p:nvPicPr>
        <p:blipFill>
          <a:blip r:embed="rId33" cstate="email">
            <a:extLst>
              <a:ext uri="{28A0092B-C50C-407E-A947-70E740481C1C}">
                <a14:useLocalDpi xmlns:a14="http://schemas.microsoft.com/office/drawing/2010/main" val="0"/>
              </a:ext>
            </a:extLst>
          </a:blip>
          <a:stretch>
            <a:fillRect/>
          </a:stretch>
        </p:blipFill>
        <p:spPr>
          <a:xfrm>
            <a:off x="3203042" y="5851058"/>
            <a:ext cx="2520966" cy="2975593"/>
          </a:xfrm>
          <a:prstGeom prst="rect">
            <a:avLst/>
          </a:prstGeom>
          <a:ln>
            <a:solidFill>
              <a:schemeClr val="accent6">
                <a:lumMod val="60000"/>
                <a:lumOff val="40000"/>
              </a:schemeClr>
            </a:solidFill>
          </a:ln>
          <a:effectLst/>
        </p:spPr>
      </p:pic>
      <p:sp>
        <p:nvSpPr>
          <p:cNvPr id="39" name="TextBox 38">
            <a:extLst>
              <a:ext uri="{FF2B5EF4-FFF2-40B4-BE49-F238E27FC236}">
                <a16:creationId xmlns:a16="http://schemas.microsoft.com/office/drawing/2014/main" id="{9C5FBAF7-E32E-47A6-9C29-EF830C7F0E37}"/>
              </a:ext>
            </a:extLst>
          </p:cNvPr>
          <p:cNvSpPr txBox="1"/>
          <p:nvPr/>
        </p:nvSpPr>
        <p:spPr>
          <a:xfrm>
            <a:off x="21104100" y="4362905"/>
            <a:ext cx="2216960" cy="461665"/>
          </a:xfrm>
          <a:prstGeom prst="rect">
            <a:avLst/>
          </a:prstGeom>
          <a:noFill/>
        </p:spPr>
        <p:txBody>
          <a:bodyPr wrap="square" rtlCol="0">
            <a:spAutoFit/>
          </a:bodyPr>
          <a:lstStyle/>
          <a:p>
            <a:pPr algn="ctr"/>
            <a:r>
              <a:rPr lang="en-US" sz="1200">
                <a:solidFill>
                  <a:schemeClr val="bg1"/>
                </a:solidFill>
                <a:hlinkClick r:id="rId34">
                  <a:extLst>
                    <a:ext uri="{A12FA001-AC4F-418D-AE19-62706E023703}">
                      <ahyp:hlinkClr xmlns:ahyp="http://schemas.microsoft.com/office/drawing/2018/hyperlinkcolor" val="tx"/>
                    </a:ext>
                  </a:extLst>
                </a:hlinkClick>
              </a:rPr>
              <a:t>Accounting for and auditing of digital assets Jan 2022</a:t>
            </a:r>
            <a:endParaRPr lang="en-US" sz="1200">
              <a:solidFill>
                <a:schemeClr val="bg1"/>
              </a:solidFill>
            </a:endParaRPr>
          </a:p>
        </p:txBody>
      </p:sp>
      <p:pic>
        <p:nvPicPr>
          <p:cNvPr id="40" name="Picture 39">
            <a:extLst>
              <a:ext uri="{FF2B5EF4-FFF2-40B4-BE49-F238E27FC236}">
                <a16:creationId xmlns:a16="http://schemas.microsoft.com/office/drawing/2014/main" id="{4BEB1004-9CFF-4434-B6E6-295F3FD617CE}"/>
              </a:ext>
            </a:extLst>
          </p:cNvPr>
          <p:cNvPicPr>
            <a:picLocks noChangeAspect="1"/>
          </p:cNvPicPr>
          <p:nvPr/>
        </p:nvPicPr>
        <p:blipFill rotWithShape="1">
          <a:blip r:embed="rId35"/>
          <a:srcRect l="164" t="616" r="624" b="-605"/>
          <a:stretch/>
        </p:blipFill>
        <p:spPr>
          <a:xfrm>
            <a:off x="9945272" y="9139076"/>
            <a:ext cx="3603088" cy="1977238"/>
          </a:xfrm>
          <a:prstGeom prst="rect">
            <a:avLst/>
          </a:prstGeom>
          <a:ln>
            <a:solidFill>
              <a:schemeClr val="accent6">
                <a:lumMod val="60000"/>
                <a:lumOff val="40000"/>
              </a:schemeClr>
            </a:solidFill>
          </a:ln>
        </p:spPr>
      </p:pic>
      <p:pic>
        <p:nvPicPr>
          <p:cNvPr id="41" name="Picture 40">
            <a:extLst>
              <a:ext uri="{FF2B5EF4-FFF2-40B4-BE49-F238E27FC236}">
                <a16:creationId xmlns:a16="http://schemas.microsoft.com/office/drawing/2014/main" id="{0CCFFE58-AAF3-4554-9272-BAC657404803}"/>
              </a:ext>
            </a:extLst>
          </p:cNvPr>
          <p:cNvPicPr>
            <a:picLocks noChangeAspect="1"/>
          </p:cNvPicPr>
          <p:nvPr/>
        </p:nvPicPr>
        <p:blipFill>
          <a:blip r:embed="rId36"/>
          <a:stretch>
            <a:fillRect/>
          </a:stretch>
        </p:blipFill>
        <p:spPr>
          <a:xfrm>
            <a:off x="5937413" y="9125934"/>
            <a:ext cx="3598433" cy="2003523"/>
          </a:xfrm>
          <a:prstGeom prst="rect">
            <a:avLst/>
          </a:prstGeom>
          <a:ln>
            <a:solidFill>
              <a:schemeClr val="accent6">
                <a:lumMod val="60000"/>
                <a:lumOff val="40000"/>
              </a:schemeClr>
            </a:solidFill>
          </a:ln>
        </p:spPr>
      </p:pic>
      <p:pic>
        <p:nvPicPr>
          <p:cNvPr id="42" name="Picture 41">
            <a:extLst>
              <a:ext uri="{FF2B5EF4-FFF2-40B4-BE49-F238E27FC236}">
                <a16:creationId xmlns:a16="http://schemas.microsoft.com/office/drawing/2014/main" id="{4CAC9CBF-26E3-4C7A-A3A2-28B1B5A79196}"/>
              </a:ext>
            </a:extLst>
          </p:cNvPr>
          <p:cNvPicPr>
            <a:picLocks noChangeAspect="1"/>
          </p:cNvPicPr>
          <p:nvPr/>
        </p:nvPicPr>
        <p:blipFill>
          <a:blip r:embed="rId37"/>
          <a:stretch>
            <a:fillRect/>
          </a:stretch>
        </p:blipFill>
        <p:spPr>
          <a:xfrm>
            <a:off x="16664947" y="9152913"/>
            <a:ext cx="2933228" cy="2830447"/>
          </a:xfrm>
          <a:prstGeom prst="rect">
            <a:avLst/>
          </a:prstGeom>
          <a:ln>
            <a:solidFill>
              <a:schemeClr val="accent6">
                <a:lumMod val="60000"/>
                <a:lumOff val="40000"/>
              </a:schemeClr>
            </a:solidFill>
          </a:ln>
        </p:spPr>
      </p:pic>
      <p:pic>
        <p:nvPicPr>
          <p:cNvPr id="43" name="Picture 42">
            <a:extLst>
              <a:ext uri="{FF2B5EF4-FFF2-40B4-BE49-F238E27FC236}">
                <a16:creationId xmlns:a16="http://schemas.microsoft.com/office/drawing/2014/main" id="{7C63797D-71E5-4D56-B1F6-B284A98DB35A}"/>
              </a:ext>
            </a:extLst>
          </p:cNvPr>
          <p:cNvPicPr>
            <a:picLocks noChangeAspect="1"/>
          </p:cNvPicPr>
          <p:nvPr/>
        </p:nvPicPr>
        <p:blipFill>
          <a:blip r:embed="rId38"/>
          <a:stretch>
            <a:fillRect/>
          </a:stretch>
        </p:blipFill>
        <p:spPr>
          <a:xfrm>
            <a:off x="13886221" y="9152913"/>
            <a:ext cx="2220944" cy="3004199"/>
          </a:xfrm>
          <a:prstGeom prst="rect">
            <a:avLst/>
          </a:prstGeom>
          <a:ln>
            <a:solidFill>
              <a:schemeClr val="accent6">
                <a:lumMod val="60000"/>
                <a:lumOff val="40000"/>
              </a:schemeClr>
            </a:solidFill>
          </a:ln>
        </p:spPr>
      </p:pic>
      <p:sp>
        <p:nvSpPr>
          <p:cNvPr id="44" name="Rectangle 43">
            <a:extLst>
              <a:ext uri="{FF2B5EF4-FFF2-40B4-BE49-F238E27FC236}">
                <a16:creationId xmlns:a16="http://schemas.microsoft.com/office/drawing/2014/main" id="{A63704C2-1FDE-4333-BA79-26F98647E29E}"/>
              </a:ext>
            </a:extLst>
          </p:cNvPr>
          <p:cNvSpPr/>
          <p:nvPr/>
        </p:nvSpPr>
        <p:spPr>
          <a:xfrm>
            <a:off x="9945271" y="11202356"/>
            <a:ext cx="3598434" cy="461665"/>
          </a:xfrm>
          <a:prstGeom prst="rect">
            <a:avLst/>
          </a:prstGeom>
        </p:spPr>
        <p:txBody>
          <a:bodyPr wrap="square">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algn="ctr"/>
            <a:r>
              <a:rPr lang="en-US" sz="1200" u="sng">
                <a:solidFill>
                  <a:schemeClr val="bg1"/>
                </a:solidFill>
                <a:latin typeface="+mj-lt"/>
                <a:hlinkClick r:id="rId39">
                  <a:extLst>
                    <a:ext uri="{A12FA001-AC4F-418D-AE19-62706E023703}">
                      <ahyp:hlinkClr xmlns:ahyp="http://schemas.microsoft.com/office/drawing/2018/hyperlinkcolor" val="tx"/>
                    </a:ext>
                  </a:extLst>
                </a:hlinkClick>
              </a:rPr>
              <a:t>Digital Assets: Tax Considerations from a Financial Instruments Perspective</a:t>
            </a:r>
            <a:r>
              <a:rPr lang="en-US" sz="1200" u="sng">
                <a:solidFill>
                  <a:schemeClr val="bg1"/>
                </a:solidFill>
                <a:latin typeface="+mj-lt"/>
              </a:rPr>
              <a:t> – 2021</a:t>
            </a:r>
          </a:p>
        </p:txBody>
      </p:sp>
      <p:sp>
        <p:nvSpPr>
          <p:cNvPr id="45" name="Rectangle 44">
            <a:extLst>
              <a:ext uri="{FF2B5EF4-FFF2-40B4-BE49-F238E27FC236}">
                <a16:creationId xmlns:a16="http://schemas.microsoft.com/office/drawing/2014/main" id="{561E3C81-707A-4657-9134-D562D53F7424}"/>
              </a:ext>
            </a:extLst>
          </p:cNvPr>
          <p:cNvSpPr/>
          <p:nvPr/>
        </p:nvSpPr>
        <p:spPr>
          <a:xfrm>
            <a:off x="5937412" y="11262785"/>
            <a:ext cx="3598434" cy="461665"/>
          </a:xfrm>
          <a:prstGeom prst="rect">
            <a:avLst/>
          </a:prstGeom>
        </p:spPr>
        <p:txBody>
          <a:bodyPr wrap="square">
            <a:spAutoFit/>
          </a:bodyPr>
          <a:lstStyle>
            <a:defPPr>
              <a:defRPr lang="en-US"/>
            </a:defPPr>
            <a:lvl1pPr marL="0" algn="l" defTabSz="914263" rtl="0" eaLnBrk="1" latinLnBrk="0" hangingPunct="1">
              <a:defRPr sz="1800" kern="1200">
                <a:solidFill>
                  <a:schemeClr val="tx1"/>
                </a:solidFill>
                <a:latin typeface="+mn-lt"/>
                <a:ea typeface="+mn-ea"/>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pPr marL="0" marR="0" lvl="0" indent="0" algn="ctr" defTabSz="525655"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chemeClr val="bg1"/>
                </a:solidFill>
                <a:effectLst/>
                <a:uLnTx/>
                <a:uFillTx/>
                <a:ea typeface="Verdana" panose="020B0604030504040204" pitchFamily="34" charset="0"/>
                <a:cs typeface="Verdana" panose="020B0604030504040204" pitchFamily="34" charset="0"/>
                <a:hlinkClick r:id="rId40">
                  <a:extLst>
                    <a:ext uri="{A12FA001-AC4F-418D-AE19-62706E023703}">
                      <ahyp:hlinkClr xmlns:ahyp="http://schemas.microsoft.com/office/drawing/2018/hyperlinkcolor" val="tx"/>
                    </a:ext>
                  </a:extLst>
                </a:hlinkClick>
              </a:rPr>
              <a:t>Deloitte’s 2021 Global Blockchain Survey: A new age of digital assets 2021</a:t>
            </a:r>
            <a:endParaRPr kumimoji="0" lang="en-US" sz="1200" b="0" i="0" u="sng" strike="noStrike" kern="1200" cap="none" spc="0" normalizeH="0" baseline="0" noProof="0">
              <a:ln>
                <a:noFill/>
              </a:ln>
              <a:solidFill>
                <a:schemeClr val="bg1"/>
              </a:solidFill>
              <a:effectLst/>
              <a:uLnTx/>
              <a:uFillTx/>
              <a:ea typeface="Verdana" panose="020B0604030504040204" pitchFamily="34" charset="0"/>
              <a:cs typeface="Verdana" panose="020B0604030504040204" pitchFamily="34" charset="0"/>
            </a:endParaRPr>
          </a:p>
        </p:txBody>
      </p:sp>
      <p:sp>
        <p:nvSpPr>
          <p:cNvPr id="46" name="TextBox 45">
            <a:extLst>
              <a:ext uri="{FF2B5EF4-FFF2-40B4-BE49-F238E27FC236}">
                <a16:creationId xmlns:a16="http://schemas.microsoft.com/office/drawing/2014/main" id="{6D4B902A-44A3-4214-BFD8-5A9ACD4ADCA8}"/>
              </a:ext>
            </a:extLst>
          </p:cNvPr>
          <p:cNvSpPr txBox="1"/>
          <p:nvPr/>
        </p:nvSpPr>
        <p:spPr>
          <a:xfrm>
            <a:off x="13886220" y="12244990"/>
            <a:ext cx="2220943" cy="646331"/>
          </a:xfrm>
          <a:prstGeom prst="rect">
            <a:avLst/>
          </a:prstGeom>
          <a:noFill/>
        </p:spPr>
        <p:txBody>
          <a:bodyPr wrap="square" rtlCol="0">
            <a:spAutoFit/>
          </a:bodyPr>
          <a:lstStyle/>
          <a:p>
            <a:pPr algn="ctr"/>
            <a:r>
              <a:rPr lang="en-US" sz="1200">
                <a:solidFill>
                  <a:schemeClr val="bg1"/>
                </a:solidFill>
                <a:effectLst/>
                <a:latin typeface="Open Sans" panose="020B0606030504020204" pitchFamily="34" charset="0"/>
                <a:ea typeface="Open Sans" panose="020B0606030504020204" pitchFamily="34" charset="0"/>
                <a:cs typeface="Open Sans" panose="020B0606030504020204" pitchFamily="34" charset="0"/>
                <a:hlinkClick r:id="rId41">
                  <a:extLst>
                    <a:ext uri="{A12FA001-AC4F-418D-AE19-62706E023703}">
                      <ahyp:hlinkClr xmlns:ahyp="http://schemas.microsoft.com/office/drawing/2018/hyperlinkcolor" val="tx"/>
                    </a:ext>
                  </a:extLst>
                </a:hlinkClick>
              </a:rPr>
              <a:t>Digital Asset Banking and Capital Markets Regulatory Digest</a:t>
            </a:r>
            <a:r>
              <a:rPr lang="en-US" sz="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u="sng">
                <a:solidFill>
                  <a:schemeClr val="bg1"/>
                </a:solidFill>
                <a:effectLst/>
                <a:latin typeface="Open Sans" panose="020B0606030504020204" pitchFamily="34" charset="0"/>
                <a:ea typeface="Open Sans" panose="020B0606030504020204" pitchFamily="34" charset="0"/>
                <a:cs typeface="Open Sans" panose="020B0606030504020204" pitchFamily="34" charset="0"/>
              </a:rPr>
              <a:t>2021</a:t>
            </a:r>
            <a:endParaRPr lang="en-US" sz="1200" u="sng">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3FCCD85A-8BD3-404B-BAEA-45EAB61EC224}"/>
              </a:ext>
            </a:extLst>
          </p:cNvPr>
          <p:cNvSpPr txBox="1"/>
          <p:nvPr/>
        </p:nvSpPr>
        <p:spPr>
          <a:xfrm>
            <a:off x="16664947" y="12036173"/>
            <a:ext cx="2933227" cy="461665"/>
          </a:xfrm>
          <a:prstGeom prst="rect">
            <a:avLst/>
          </a:prstGeom>
          <a:noFill/>
        </p:spPr>
        <p:txBody>
          <a:bodyPr wrap="square" rtlCol="0">
            <a:spAutoFit/>
          </a:bodyPr>
          <a:lstStyle/>
          <a:p>
            <a:pPr algn="ctr"/>
            <a:r>
              <a:rPr lang="en-US" sz="1200">
                <a:solidFill>
                  <a:schemeClr val="bg1"/>
                </a:solidFill>
                <a:effectLst/>
                <a:latin typeface="Open Sans" panose="020B0606030504020204" pitchFamily="34" charset="0"/>
                <a:ea typeface="Open Sans" panose="020B0606030504020204" pitchFamily="34" charset="0"/>
                <a:cs typeface="Open Sans" panose="020B0606030504020204" pitchFamily="34" charset="0"/>
                <a:hlinkClick r:id="rId42">
                  <a:extLst>
                    <a:ext uri="{A12FA001-AC4F-418D-AE19-62706E023703}">
                      <ahyp:hlinkClr xmlns:ahyp="http://schemas.microsoft.com/office/drawing/2018/hyperlinkcolor" val="tx"/>
                    </a:ext>
                  </a:extLst>
                </a:hlinkClick>
              </a:rPr>
              <a:t>So, You Want to Be a Stablecoin Issuer? 2021</a:t>
            </a:r>
            <a:endParaRPr lang="en-US" sz="120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48" name="Group 47">
            <a:extLst>
              <a:ext uri="{FF2B5EF4-FFF2-40B4-BE49-F238E27FC236}">
                <a16:creationId xmlns:a16="http://schemas.microsoft.com/office/drawing/2014/main" id="{1996D300-4DCF-1F4F-894F-DB635B08BD90}"/>
              </a:ext>
            </a:extLst>
          </p:cNvPr>
          <p:cNvGrpSpPr/>
          <p:nvPr/>
        </p:nvGrpSpPr>
        <p:grpSpPr>
          <a:xfrm>
            <a:off x="1583" y="0"/>
            <a:ext cx="24384004" cy="208344"/>
            <a:chOff x="-2" y="0"/>
            <a:chExt cx="9815334" cy="138896"/>
          </a:xfrm>
          <a:solidFill>
            <a:schemeClr val="bg1">
              <a:lumMod val="95000"/>
            </a:schemeClr>
          </a:solidFill>
        </p:grpSpPr>
        <p:sp>
          <p:nvSpPr>
            <p:cNvPr id="49" name="Rectangle 48">
              <a:extLst>
                <a:ext uri="{FF2B5EF4-FFF2-40B4-BE49-F238E27FC236}">
                  <a16:creationId xmlns:a16="http://schemas.microsoft.com/office/drawing/2014/main" id="{4FE7DCB0-63FF-5049-83F2-794AF4CD0DBB}"/>
                </a:ext>
              </a:extLst>
            </p:cNvPr>
            <p:cNvSpPr/>
            <p:nvPr/>
          </p:nvSpPr>
          <p:spPr>
            <a:xfrm>
              <a:off x="2453833"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50" name="Rectangle 49">
              <a:extLst>
                <a:ext uri="{FF2B5EF4-FFF2-40B4-BE49-F238E27FC236}">
                  <a16:creationId xmlns:a16="http://schemas.microsoft.com/office/drawing/2014/main" id="{4BE78937-B394-F34F-859F-B44CB4D109DF}"/>
                </a:ext>
              </a:extLst>
            </p:cNvPr>
            <p:cNvSpPr/>
            <p:nvPr/>
          </p:nvSpPr>
          <p:spPr>
            <a:xfrm>
              <a:off x="4907666"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51" name="Rectangle 50">
              <a:extLst>
                <a:ext uri="{FF2B5EF4-FFF2-40B4-BE49-F238E27FC236}">
                  <a16:creationId xmlns:a16="http://schemas.microsoft.com/office/drawing/2014/main" id="{69CF8D71-A05E-2B44-A06D-6D4996BA193D}"/>
                </a:ext>
              </a:extLst>
            </p:cNvPr>
            <p:cNvSpPr/>
            <p:nvPr/>
          </p:nvSpPr>
          <p:spPr>
            <a:xfrm>
              <a:off x="7361499"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52" name="Rectangle 51">
              <a:extLst>
                <a:ext uri="{FF2B5EF4-FFF2-40B4-BE49-F238E27FC236}">
                  <a16:creationId xmlns:a16="http://schemas.microsoft.com/office/drawing/2014/main" id="{2514367F-D39C-3C4F-98F7-1EFA5C346AFA}"/>
                </a:ext>
              </a:extLst>
            </p:cNvPr>
            <p:cNvSpPr/>
            <p:nvPr/>
          </p:nvSpPr>
          <p:spPr>
            <a:xfrm>
              <a:off x="-2" y="0"/>
              <a:ext cx="3680750" cy="138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grpSp>
    </p:spTree>
    <p:extLst>
      <p:ext uri="{BB962C8B-B14F-4D97-AF65-F5344CB8AC3E}">
        <p14:creationId xmlns:p14="http://schemas.microsoft.com/office/powerpoint/2010/main" val="32641031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5AB21ECA-99FD-3845-B307-559AC1B4D88D}"/>
              </a:ext>
            </a:extLst>
          </p:cNvPr>
          <p:cNvPicPr>
            <a:picLocks noChangeAspect="1"/>
          </p:cNvPicPr>
          <p:nvPr/>
        </p:nvPicPr>
        <p:blipFill rotWithShape="1">
          <a:blip r:embed="rId2" cstate="print">
            <a:grayscl/>
            <a:alphaModFix amt="49000"/>
            <a:extLst>
              <a:ext uri="{28A0092B-C50C-407E-A947-70E740481C1C}">
                <a14:useLocalDpi xmlns:a14="http://schemas.microsoft.com/office/drawing/2010/main"/>
              </a:ext>
            </a:extLst>
          </a:blip>
          <a:srcRect/>
          <a:stretch/>
        </p:blipFill>
        <p:spPr>
          <a:xfrm>
            <a:off x="1588" y="0"/>
            <a:ext cx="24369962" cy="13716000"/>
          </a:xfrm>
          <a:prstGeom prst="rect">
            <a:avLst/>
          </a:prstGeom>
        </p:spPr>
      </p:pic>
      <p:sp>
        <p:nvSpPr>
          <p:cNvPr id="4" name="TextBox 3">
            <a:extLst>
              <a:ext uri="{FF2B5EF4-FFF2-40B4-BE49-F238E27FC236}">
                <a16:creationId xmlns:a16="http://schemas.microsoft.com/office/drawing/2014/main" id="{B3E60BFC-F5DA-46A0-AE8E-3FBAE9F1335F}"/>
              </a:ext>
            </a:extLst>
          </p:cNvPr>
          <p:cNvSpPr txBox="1"/>
          <p:nvPr/>
        </p:nvSpPr>
        <p:spPr>
          <a:xfrm>
            <a:off x="731520" y="261197"/>
            <a:ext cx="12192000" cy="646331"/>
          </a:xfrm>
          <a:prstGeom prst="rect">
            <a:avLst/>
          </a:prstGeom>
          <a:noFill/>
        </p:spPr>
        <p:txBody>
          <a:bodyPr wrap="square">
            <a:spAutoFit/>
          </a:bodyPr>
          <a:lstStyle/>
          <a:p>
            <a:r>
              <a:rPr lang="en-US">
                <a:solidFill>
                  <a:schemeClr val="bg1"/>
                </a:solidFill>
              </a:rPr>
              <a:t>Publications and Research Papers: Legacy</a:t>
            </a:r>
          </a:p>
        </p:txBody>
      </p:sp>
      <p:pic>
        <p:nvPicPr>
          <p:cNvPr id="6" name="Picture 5">
            <a:extLst>
              <a:ext uri="{FF2B5EF4-FFF2-40B4-BE49-F238E27FC236}">
                <a16:creationId xmlns:a16="http://schemas.microsoft.com/office/drawing/2014/main" id="{C673178A-60DA-43B6-ACCB-1B47562F05F0}"/>
              </a:ext>
            </a:extLst>
          </p:cNvPr>
          <p:cNvPicPr>
            <a:picLocks noChangeAspect="1"/>
          </p:cNvPicPr>
          <p:nvPr/>
        </p:nvPicPr>
        <p:blipFill>
          <a:blip r:embed="rId3"/>
          <a:stretch>
            <a:fillRect/>
          </a:stretch>
        </p:blipFill>
        <p:spPr>
          <a:xfrm>
            <a:off x="12055921" y="1674021"/>
            <a:ext cx="3230515" cy="2180272"/>
          </a:xfrm>
          <a:prstGeom prst="rect">
            <a:avLst/>
          </a:prstGeom>
          <a:ln>
            <a:solidFill>
              <a:schemeClr val="accent6">
                <a:lumMod val="60000"/>
                <a:lumOff val="40000"/>
              </a:schemeClr>
            </a:solidFill>
          </a:ln>
          <a:effectLst/>
        </p:spPr>
      </p:pic>
      <p:pic>
        <p:nvPicPr>
          <p:cNvPr id="7" name="Picture 6">
            <a:extLst>
              <a:ext uri="{FF2B5EF4-FFF2-40B4-BE49-F238E27FC236}">
                <a16:creationId xmlns:a16="http://schemas.microsoft.com/office/drawing/2014/main" id="{86A5131C-6196-489D-9399-8376F9BD7B4D}"/>
              </a:ext>
            </a:extLst>
          </p:cNvPr>
          <p:cNvPicPr>
            <a:picLocks noChangeAspect="1"/>
          </p:cNvPicPr>
          <p:nvPr/>
        </p:nvPicPr>
        <p:blipFill>
          <a:blip r:embed="rId4"/>
          <a:stretch>
            <a:fillRect/>
          </a:stretch>
        </p:blipFill>
        <p:spPr>
          <a:xfrm>
            <a:off x="3664907" y="1640324"/>
            <a:ext cx="2586628" cy="2786571"/>
          </a:xfrm>
          <a:prstGeom prst="rect">
            <a:avLst/>
          </a:prstGeom>
          <a:ln>
            <a:solidFill>
              <a:schemeClr val="accent6">
                <a:lumMod val="60000"/>
                <a:lumOff val="40000"/>
              </a:schemeClr>
            </a:solidFill>
          </a:ln>
          <a:effectLst/>
        </p:spPr>
      </p:pic>
      <p:pic>
        <p:nvPicPr>
          <p:cNvPr id="8" name="Picture 7">
            <a:extLst>
              <a:ext uri="{FF2B5EF4-FFF2-40B4-BE49-F238E27FC236}">
                <a16:creationId xmlns:a16="http://schemas.microsoft.com/office/drawing/2014/main" id="{F7BEC29B-3C7C-4584-BC6A-CF8EB63C86DD}"/>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8597706" y="1612945"/>
            <a:ext cx="2575270" cy="2759936"/>
          </a:xfrm>
          <a:prstGeom prst="rect">
            <a:avLst/>
          </a:prstGeom>
          <a:ln>
            <a:solidFill>
              <a:schemeClr val="accent6">
                <a:lumMod val="60000"/>
                <a:lumOff val="40000"/>
              </a:schemeClr>
            </a:solidFill>
          </a:ln>
          <a:effectLst/>
        </p:spPr>
      </p:pic>
      <p:pic>
        <p:nvPicPr>
          <p:cNvPr id="9" name="Picture 8">
            <a:extLst>
              <a:ext uri="{FF2B5EF4-FFF2-40B4-BE49-F238E27FC236}">
                <a16:creationId xmlns:a16="http://schemas.microsoft.com/office/drawing/2014/main" id="{3120AE4E-B5AB-48C7-9D78-B1F8E52F3B70}"/>
              </a:ext>
            </a:extLst>
          </p:cNvPr>
          <p:cNvPicPr>
            <a:picLocks noChangeAspect="1"/>
          </p:cNvPicPr>
          <p:nvPr/>
        </p:nvPicPr>
        <p:blipFill>
          <a:blip r:embed="rId6"/>
          <a:stretch>
            <a:fillRect/>
          </a:stretch>
        </p:blipFill>
        <p:spPr>
          <a:xfrm>
            <a:off x="15840625" y="1668170"/>
            <a:ext cx="2202892" cy="2817558"/>
          </a:xfrm>
          <a:prstGeom prst="rect">
            <a:avLst/>
          </a:prstGeom>
          <a:ln>
            <a:solidFill>
              <a:schemeClr val="accent6">
                <a:lumMod val="60000"/>
                <a:lumOff val="40000"/>
              </a:schemeClr>
            </a:solidFill>
          </a:ln>
          <a:effectLst/>
        </p:spPr>
      </p:pic>
      <p:pic>
        <p:nvPicPr>
          <p:cNvPr id="10" name="Picture 9">
            <a:extLst>
              <a:ext uri="{FF2B5EF4-FFF2-40B4-BE49-F238E27FC236}">
                <a16:creationId xmlns:a16="http://schemas.microsoft.com/office/drawing/2014/main" id="{FB1D4C9F-C040-4CEA-8DFA-7FDD00CB64C3}"/>
              </a:ext>
            </a:extLst>
          </p:cNvPr>
          <p:cNvPicPr>
            <a:picLocks noChangeAspect="1"/>
          </p:cNvPicPr>
          <p:nvPr/>
        </p:nvPicPr>
        <p:blipFill>
          <a:blip r:embed="rId7"/>
          <a:stretch>
            <a:fillRect/>
          </a:stretch>
        </p:blipFill>
        <p:spPr>
          <a:xfrm>
            <a:off x="9322073" y="1638749"/>
            <a:ext cx="2177390" cy="2830273"/>
          </a:xfrm>
          <a:prstGeom prst="rect">
            <a:avLst/>
          </a:prstGeom>
          <a:ln>
            <a:solidFill>
              <a:schemeClr val="accent6">
                <a:lumMod val="60000"/>
                <a:lumOff val="40000"/>
              </a:schemeClr>
            </a:solidFill>
          </a:ln>
          <a:effectLst/>
        </p:spPr>
      </p:pic>
      <p:pic>
        <p:nvPicPr>
          <p:cNvPr id="11" name="Picture 10">
            <a:extLst>
              <a:ext uri="{FF2B5EF4-FFF2-40B4-BE49-F238E27FC236}">
                <a16:creationId xmlns:a16="http://schemas.microsoft.com/office/drawing/2014/main" id="{CB34B109-51A1-472A-871A-93635AC0BA45}"/>
              </a:ext>
            </a:extLst>
          </p:cNvPr>
          <p:cNvPicPr>
            <a:picLocks noChangeAspect="1"/>
          </p:cNvPicPr>
          <p:nvPr/>
        </p:nvPicPr>
        <p:blipFill>
          <a:blip r:embed="rId8"/>
          <a:stretch>
            <a:fillRect/>
          </a:stretch>
        </p:blipFill>
        <p:spPr>
          <a:xfrm>
            <a:off x="18597706" y="5622710"/>
            <a:ext cx="2258159" cy="3134407"/>
          </a:xfrm>
          <a:prstGeom prst="rect">
            <a:avLst/>
          </a:prstGeom>
          <a:ln>
            <a:solidFill>
              <a:schemeClr val="accent6">
                <a:lumMod val="60000"/>
                <a:lumOff val="40000"/>
              </a:schemeClr>
            </a:solidFill>
          </a:ln>
          <a:effectLst/>
        </p:spPr>
      </p:pic>
      <p:pic>
        <p:nvPicPr>
          <p:cNvPr id="12" name="Picture 11">
            <a:extLst>
              <a:ext uri="{FF2B5EF4-FFF2-40B4-BE49-F238E27FC236}">
                <a16:creationId xmlns:a16="http://schemas.microsoft.com/office/drawing/2014/main" id="{D3D2B9AD-462F-45AD-B218-1B350F1F600F}"/>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900770" y="1674021"/>
            <a:ext cx="1946213" cy="2805856"/>
          </a:xfrm>
          <a:prstGeom prst="rect">
            <a:avLst/>
          </a:prstGeom>
          <a:ln>
            <a:solidFill>
              <a:schemeClr val="accent6">
                <a:lumMod val="60000"/>
                <a:lumOff val="40000"/>
              </a:schemeClr>
            </a:solidFill>
          </a:ln>
          <a:effectLst/>
        </p:spPr>
      </p:pic>
      <p:pic>
        <p:nvPicPr>
          <p:cNvPr id="13" name="Picture 12">
            <a:extLst>
              <a:ext uri="{FF2B5EF4-FFF2-40B4-BE49-F238E27FC236}">
                <a16:creationId xmlns:a16="http://schemas.microsoft.com/office/drawing/2014/main" id="{80342D7C-93BA-4E01-8266-7E513FB26CBF}"/>
              </a:ext>
            </a:extLst>
          </p:cNvPr>
          <p:cNvPicPr>
            <a:picLocks noChangeAspect="1"/>
          </p:cNvPicPr>
          <p:nvPr/>
        </p:nvPicPr>
        <p:blipFill>
          <a:blip r:embed="rId10"/>
          <a:stretch>
            <a:fillRect/>
          </a:stretch>
        </p:blipFill>
        <p:spPr>
          <a:xfrm>
            <a:off x="741008" y="1612945"/>
            <a:ext cx="2395546" cy="2805856"/>
          </a:xfrm>
          <a:prstGeom prst="rect">
            <a:avLst/>
          </a:prstGeom>
          <a:ln>
            <a:solidFill>
              <a:schemeClr val="accent6">
                <a:lumMod val="60000"/>
                <a:lumOff val="40000"/>
              </a:schemeClr>
            </a:solidFill>
          </a:ln>
          <a:effectLst/>
        </p:spPr>
      </p:pic>
      <p:pic>
        <p:nvPicPr>
          <p:cNvPr id="14" name="Picture 13">
            <a:extLst>
              <a:ext uri="{FF2B5EF4-FFF2-40B4-BE49-F238E27FC236}">
                <a16:creationId xmlns:a16="http://schemas.microsoft.com/office/drawing/2014/main" id="{20205025-ABD7-4E44-A40F-E942A44DF6BB}"/>
              </a:ext>
            </a:extLst>
          </p:cNvPr>
          <p:cNvPicPr>
            <a:picLocks noChangeAspect="1"/>
          </p:cNvPicPr>
          <p:nvPr/>
        </p:nvPicPr>
        <p:blipFill>
          <a:blip r:embed="rId11"/>
          <a:stretch>
            <a:fillRect/>
          </a:stretch>
        </p:blipFill>
        <p:spPr>
          <a:xfrm>
            <a:off x="10369702" y="5638326"/>
            <a:ext cx="2341224" cy="3103174"/>
          </a:xfrm>
          <a:prstGeom prst="rect">
            <a:avLst/>
          </a:prstGeom>
          <a:ln>
            <a:solidFill>
              <a:schemeClr val="accent6">
                <a:lumMod val="60000"/>
                <a:lumOff val="40000"/>
              </a:schemeClr>
            </a:solidFill>
          </a:ln>
          <a:effectLst/>
        </p:spPr>
      </p:pic>
      <p:pic>
        <p:nvPicPr>
          <p:cNvPr id="15" name="Picture 14">
            <a:extLst>
              <a:ext uri="{FF2B5EF4-FFF2-40B4-BE49-F238E27FC236}">
                <a16:creationId xmlns:a16="http://schemas.microsoft.com/office/drawing/2014/main" id="{D84FDB00-007F-488E-AE2C-11EEE9AAA783}"/>
              </a:ext>
            </a:extLst>
          </p:cNvPr>
          <p:cNvPicPr>
            <a:picLocks noChangeAspect="1"/>
          </p:cNvPicPr>
          <p:nvPr/>
        </p:nvPicPr>
        <p:blipFill>
          <a:blip r:embed="rId12"/>
          <a:stretch>
            <a:fillRect/>
          </a:stretch>
        </p:blipFill>
        <p:spPr>
          <a:xfrm>
            <a:off x="13075353" y="5622710"/>
            <a:ext cx="2419011" cy="3134407"/>
          </a:xfrm>
          <a:prstGeom prst="rect">
            <a:avLst/>
          </a:prstGeom>
          <a:ln>
            <a:solidFill>
              <a:schemeClr val="accent6">
                <a:lumMod val="60000"/>
                <a:lumOff val="40000"/>
              </a:schemeClr>
            </a:solidFill>
          </a:ln>
          <a:effectLst/>
        </p:spPr>
      </p:pic>
      <p:pic>
        <p:nvPicPr>
          <p:cNvPr id="16" name="Picture 15" descr="A picture containing shape&#10;&#10;Description automatically generated">
            <a:extLst>
              <a:ext uri="{FF2B5EF4-FFF2-40B4-BE49-F238E27FC236}">
                <a16:creationId xmlns:a16="http://schemas.microsoft.com/office/drawing/2014/main" id="{076BB88A-64A8-4F2E-AE5C-90ADC12EEE46}"/>
              </a:ext>
            </a:extLst>
          </p:cNvPr>
          <p:cNvPicPr>
            <a:picLocks noChangeAspect="1"/>
          </p:cNvPicPr>
          <p:nvPr/>
        </p:nvPicPr>
        <p:blipFill>
          <a:blip r:embed="rId13"/>
          <a:stretch>
            <a:fillRect/>
          </a:stretch>
        </p:blipFill>
        <p:spPr>
          <a:xfrm>
            <a:off x="4453342" y="9012504"/>
            <a:ext cx="2711040" cy="1758892"/>
          </a:xfrm>
          <a:prstGeom prst="rect">
            <a:avLst/>
          </a:prstGeom>
          <a:ln>
            <a:solidFill>
              <a:schemeClr val="accent6">
                <a:lumMod val="60000"/>
                <a:lumOff val="40000"/>
              </a:schemeClr>
            </a:solidFill>
          </a:ln>
          <a:effectLst/>
        </p:spPr>
      </p:pic>
      <p:pic>
        <p:nvPicPr>
          <p:cNvPr id="17" name="Picture 16">
            <a:extLst>
              <a:ext uri="{FF2B5EF4-FFF2-40B4-BE49-F238E27FC236}">
                <a16:creationId xmlns:a16="http://schemas.microsoft.com/office/drawing/2014/main" id="{250D2AEC-4955-4085-89E1-BAC55EA62FCD}"/>
              </a:ext>
            </a:extLst>
          </p:cNvPr>
          <p:cNvPicPr>
            <a:picLocks noChangeAspect="1"/>
          </p:cNvPicPr>
          <p:nvPr/>
        </p:nvPicPr>
        <p:blipFill>
          <a:blip r:embed="rId14"/>
          <a:stretch>
            <a:fillRect/>
          </a:stretch>
        </p:blipFill>
        <p:spPr>
          <a:xfrm>
            <a:off x="15838006" y="5653943"/>
            <a:ext cx="2258159" cy="3154930"/>
          </a:xfrm>
          <a:prstGeom prst="rect">
            <a:avLst/>
          </a:prstGeom>
          <a:noFill/>
          <a:ln>
            <a:solidFill>
              <a:schemeClr val="accent6">
                <a:lumMod val="60000"/>
                <a:lumOff val="40000"/>
              </a:schemeClr>
            </a:solidFill>
          </a:ln>
          <a:effectLst/>
        </p:spPr>
      </p:pic>
      <p:sp>
        <p:nvSpPr>
          <p:cNvPr id="18" name="TextBox 17">
            <a:extLst>
              <a:ext uri="{FF2B5EF4-FFF2-40B4-BE49-F238E27FC236}">
                <a16:creationId xmlns:a16="http://schemas.microsoft.com/office/drawing/2014/main" id="{DC1C14B0-0AAA-4B6D-BDB5-B93B1EC933A9}"/>
              </a:ext>
            </a:extLst>
          </p:cNvPr>
          <p:cNvSpPr txBox="1"/>
          <p:nvPr/>
        </p:nvSpPr>
        <p:spPr>
          <a:xfrm>
            <a:off x="12055921" y="4003546"/>
            <a:ext cx="3228246" cy="184666"/>
          </a:xfrm>
          <a:prstGeom prst="rect">
            <a:avLst/>
          </a:prstGeom>
          <a:noFill/>
        </p:spPr>
        <p:txBody>
          <a:bodyPr vert="horz" wrap="square" lIns="0" tIns="0" rIns="0" bIns="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hlinkClick r:id="rId15">
                  <a:extLst>
                    <a:ext uri="{A12FA001-AC4F-418D-AE19-62706E023703}">
                      <ahyp:hlinkClr xmlns:ahyp="http://schemas.microsoft.com/office/drawing/2018/hyperlinkcolor" val="tx"/>
                    </a:ext>
                  </a:extLst>
                </a:hlinkClick>
              </a:rPr>
              <a:t>An internal auditor’s guide to auditing blockchain</a:t>
            </a:r>
            <a:endParaRPr kumimoji="0" lang="en-US" sz="1200" b="0" i="0" u="none" strike="noStrike" kern="1200" cap="none" spc="0" normalizeH="0" baseline="0" noProof="0">
              <a:ln>
                <a:noFill/>
              </a:ln>
              <a:solidFill>
                <a:prstClr val="white"/>
              </a:solidFill>
              <a:effectLst/>
              <a:uLnTx/>
              <a:uFillTx/>
              <a:ea typeface="+mn-ea"/>
              <a:cs typeface="+mn-cs"/>
            </a:endParaRPr>
          </a:p>
        </p:txBody>
      </p:sp>
      <p:sp>
        <p:nvSpPr>
          <p:cNvPr id="19" name="Rectangle 18">
            <a:extLst>
              <a:ext uri="{FF2B5EF4-FFF2-40B4-BE49-F238E27FC236}">
                <a16:creationId xmlns:a16="http://schemas.microsoft.com/office/drawing/2014/main" id="{AD06640B-C3DE-4611-953B-A9427AC95EC6}"/>
              </a:ext>
            </a:extLst>
          </p:cNvPr>
          <p:cNvSpPr/>
          <p:nvPr/>
        </p:nvSpPr>
        <p:spPr>
          <a:xfrm>
            <a:off x="3664907" y="4493739"/>
            <a:ext cx="2566752" cy="461665"/>
          </a:xfrm>
          <a:prstGeom prst="rect">
            <a:avLst/>
          </a:prstGeom>
        </p:spPr>
        <p:txBody>
          <a:bodyPr wrap="square">
            <a:spAutoFit/>
          </a:bodyPr>
          <a:lstStyle/>
          <a:p>
            <a:pPr marL="0" marR="0" lvl="0" indent="0" algn="ctr" defTabSz="52576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hlinkClick r:id="rId16">
                  <a:extLst>
                    <a:ext uri="{A12FA001-AC4F-418D-AE19-62706E023703}">
                      <ahyp:hlinkClr xmlns:ahyp="http://schemas.microsoft.com/office/drawing/2018/hyperlinkcolor" val="tx"/>
                    </a:ext>
                  </a:extLst>
                </a:hlinkClick>
              </a:rPr>
              <a:t>WEF Agenda Article: Blockchain Reliability – 2020</a:t>
            </a:r>
            <a:endParaRPr kumimoji="0" lang="en-US"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D1E4D530-CCF6-4B80-B1F1-FCCF39622728}"/>
              </a:ext>
            </a:extLst>
          </p:cNvPr>
          <p:cNvSpPr/>
          <p:nvPr/>
        </p:nvSpPr>
        <p:spPr>
          <a:xfrm>
            <a:off x="18597706" y="4493739"/>
            <a:ext cx="2575270" cy="461665"/>
          </a:xfrm>
          <a:prstGeom prst="rect">
            <a:avLst/>
          </a:prstGeom>
        </p:spPr>
        <p:txBody>
          <a:bodyPr wrap="square">
            <a:spAutoFit/>
          </a:bodyPr>
          <a:lstStyle/>
          <a:p>
            <a:pPr marL="0" marR="0" lvl="0" indent="0" algn="ctr" defTabSz="5256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hlinkClick r:id="rId17">
                  <a:extLst>
                    <a:ext uri="{A12FA001-AC4F-418D-AE19-62706E023703}">
                      <ahyp:hlinkClr xmlns:ahyp="http://schemas.microsoft.com/office/drawing/2018/hyperlinkcolor" val="tx"/>
                    </a:ext>
                  </a:extLst>
                </a:hlinkClick>
              </a:rPr>
              <a:t>Ten things to consider about OCC guidelines on digital asset custody</a:t>
            </a:r>
            <a:endParaRPr kumimoji="0" lang="en-US" sz="1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2F4930CE-9F09-4299-B3F6-8C3AE88A148F}"/>
              </a:ext>
            </a:extLst>
          </p:cNvPr>
          <p:cNvSpPr/>
          <p:nvPr/>
        </p:nvSpPr>
        <p:spPr>
          <a:xfrm>
            <a:off x="15864083" y="4628884"/>
            <a:ext cx="2177390" cy="461665"/>
          </a:xfrm>
          <a:prstGeom prst="rect">
            <a:avLst/>
          </a:prstGeom>
          <a:effectLst>
            <a:glow rad="101600">
              <a:schemeClr val="accent6">
                <a:satMod val="175000"/>
                <a:alpha val="40000"/>
              </a:schemeClr>
            </a:glow>
          </a:effectLst>
        </p:spPr>
        <p:txBody>
          <a:bodyPr wrap="square">
            <a:spAutoFit/>
          </a:bodyPr>
          <a:lstStyle/>
          <a:p>
            <a:pPr marL="0" marR="0" lvl="0" indent="0" algn="ctr" defTabSz="52576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hlinkClick r:id="rId18">
                  <a:extLst>
                    <a:ext uri="{A12FA001-AC4F-418D-AE19-62706E023703}">
                      <ahyp:hlinkClr xmlns:ahyp="http://schemas.microsoft.com/office/drawing/2018/hyperlinkcolor" val="tx"/>
                    </a:ext>
                  </a:extLst>
                </a:hlinkClick>
              </a:rPr>
              <a:t>Blockchain Impact on the Audit Profession 2018 </a:t>
            </a:r>
            <a:endParaRPr kumimoji="0" lang="en-US"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D6155A66-A5A1-4034-B719-208159569E9D}"/>
              </a:ext>
            </a:extLst>
          </p:cNvPr>
          <p:cNvSpPr/>
          <p:nvPr/>
        </p:nvSpPr>
        <p:spPr>
          <a:xfrm>
            <a:off x="9330512" y="4527404"/>
            <a:ext cx="2177390" cy="461665"/>
          </a:xfrm>
          <a:prstGeom prst="rect">
            <a:avLst/>
          </a:prstGeom>
        </p:spPr>
        <p:txBody>
          <a:bodyPr wrap="square">
            <a:spAutoFit/>
          </a:bodyPr>
          <a:lstStyle/>
          <a:p>
            <a:pPr marL="0" marR="0" lvl="0" indent="0" algn="ctr" defTabSz="52576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hlinkClick r:id="rId19">
                  <a:extLst>
                    <a:ext uri="{A12FA001-AC4F-418D-AE19-62706E023703}">
                      <ahyp:hlinkClr xmlns:ahyp="http://schemas.microsoft.com/office/drawing/2018/hyperlinkcolor" val="tx"/>
                    </a:ext>
                  </a:extLst>
                </a:hlinkClick>
              </a:rPr>
              <a:t>Deloitte’s Global Blockchain Survey – 2020</a:t>
            </a:r>
            <a:endParaRPr kumimoji="0" lang="en-US"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endParaRPr>
          </a:p>
        </p:txBody>
      </p:sp>
      <p:sp>
        <p:nvSpPr>
          <p:cNvPr id="23" name="Rectangle 22">
            <a:extLst>
              <a:ext uri="{FF2B5EF4-FFF2-40B4-BE49-F238E27FC236}">
                <a16:creationId xmlns:a16="http://schemas.microsoft.com/office/drawing/2014/main" id="{3227A253-0EAA-47F6-9F0F-B181DBDFD8ED}"/>
              </a:ext>
            </a:extLst>
          </p:cNvPr>
          <p:cNvSpPr/>
          <p:nvPr/>
        </p:nvSpPr>
        <p:spPr>
          <a:xfrm>
            <a:off x="18621443" y="8937812"/>
            <a:ext cx="2234422" cy="461665"/>
          </a:xfrm>
          <a:prstGeom prst="rect">
            <a:avLst/>
          </a:prstGeom>
        </p:spPr>
        <p:txBody>
          <a:bodyPr wrap="square">
            <a:spAutoFit/>
          </a:bodyPr>
          <a:lstStyle/>
          <a:p>
            <a:pPr marL="0" marR="0" lvl="0" indent="0" algn="ctr" defTabSz="52576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hlinkClick r:id="rId20">
                  <a:extLst>
                    <a:ext uri="{A12FA001-AC4F-418D-AE19-62706E023703}">
                      <ahyp:hlinkClr xmlns:ahyp="http://schemas.microsoft.com/office/drawing/2018/hyperlinkcolor" val="tx"/>
                    </a:ext>
                  </a:extLst>
                </a:hlinkClick>
              </a:rPr>
              <a:t>AICPA Digital Assets Practice Aid – 2020</a:t>
            </a:r>
            <a:endParaRPr kumimoji="0" lang="en-US"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endParaRPr>
          </a:p>
        </p:txBody>
      </p:sp>
      <p:sp>
        <p:nvSpPr>
          <p:cNvPr id="24" name="Rectangle 23">
            <a:extLst>
              <a:ext uri="{FF2B5EF4-FFF2-40B4-BE49-F238E27FC236}">
                <a16:creationId xmlns:a16="http://schemas.microsoft.com/office/drawing/2014/main" id="{62BD8DE4-A456-48BE-AD11-6BA7A3A8B1C8}"/>
              </a:ext>
            </a:extLst>
          </p:cNvPr>
          <p:cNvSpPr/>
          <p:nvPr/>
        </p:nvSpPr>
        <p:spPr>
          <a:xfrm>
            <a:off x="6881930" y="4522003"/>
            <a:ext cx="1965053" cy="461665"/>
          </a:xfrm>
          <a:prstGeom prst="rect">
            <a:avLst/>
          </a:prstGeom>
        </p:spPr>
        <p:txBody>
          <a:bodyPr wrap="square">
            <a:spAutoFit/>
          </a:bodyPr>
          <a:lstStyle/>
          <a:p>
            <a:pPr marL="0" marR="0" lvl="0" indent="0" algn="ctr" defTabSz="5256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hlinkClick r:id="rId21">
                  <a:extLst>
                    <a:ext uri="{A12FA001-AC4F-418D-AE19-62706E023703}">
                      <ahyp:hlinkClr xmlns:ahyp="http://schemas.microsoft.com/office/drawing/2018/hyperlinkcolor" val="tx"/>
                    </a:ext>
                  </a:extLst>
                </a:hlinkClick>
              </a:rPr>
              <a:t>Are Tokens the Securities of Tomorrow?</a:t>
            </a:r>
            <a:endParaRPr kumimoji="0" lang="en-US" sz="1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25" name="TextBox 24">
            <a:extLst>
              <a:ext uri="{FF2B5EF4-FFF2-40B4-BE49-F238E27FC236}">
                <a16:creationId xmlns:a16="http://schemas.microsoft.com/office/drawing/2014/main" id="{09B38B3C-9A83-41C1-B7AF-32D03A0AB73C}"/>
              </a:ext>
            </a:extLst>
          </p:cNvPr>
          <p:cNvSpPr txBox="1"/>
          <p:nvPr/>
        </p:nvSpPr>
        <p:spPr>
          <a:xfrm>
            <a:off x="726105" y="4634830"/>
            <a:ext cx="2395545" cy="369332"/>
          </a:xfrm>
          <a:prstGeom prst="rect">
            <a:avLst/>
          </a:prstGeom>
          <a:noFill/>
        </p:spPr>
        <p:txBody>
          <a:bodyPr vert="horz" wrap="square" lIns="0" tIns="0" rIns="0" bIns="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hlinkClick r:id="rId22">
                  <a:extLst>
                    <a:ext uri="{A12FA001-AC4F-418D-AE19-62706E023703}">
                      <ahyp:hlinkClr xmlns:ahyp="http://schemas.microsoft.com/office/drawing/2018/hyperlinkcolor" val="tx"/>
                    </a:ext>
                  </a:extLst>
                </a:hlinkClick>
              </a:rPr>
              <a:t>Libra: Shaping the evolution of financial infrastructure</a:t>
            </a:r>
            <a:endParaRPr kumimoji="0" lang="en-US" sz="1200" b="0" i="0" u="none" strike="noStrike" kern="1200" cap="none" spc="0" normalizeH="0" baseline="0" noProof="0">
              <a:ln>
                <a:noFill/>
              </a:ln>
              <a:solidFill>
                <a:prstClr val="white"/>
              </a:solidFill>
              <a:effectLst/>
              <a:uLnTx/>
              <a:uFillTx/>
              <a:ea typeface="+mn-ea"/>
              <a:cs typeface="+mn-cs"/>
            </a:endParaRPr>
          </a:p>
        </p:txBody>
      </p:sp>
      <p:sp>
        <p:nvSpPr>
          <p:cNvPr id="26" name="TextBox 25">
            <a:extLst>
              <a:ext uri="{FF2B5EF4-FFF2-40B4-BE49-F238E27FC236}">
                <a16:creationId xmlns:a16="http://schemas.microsoft.com/office/drawing/2014/main" id="{305A7B5E-E8B6-4259-A009-5135C22D0267}"/>
              </a:ext>
            </a:extLst>
          </p:cNvPr>
          <p:cNvSpPr txBox="1"/>
          <p:nvPr/>
        </p:nvSpPr>
        <p:spPr>
          <a:xfrm>
            <a:off x="10369702" y="8820078"/>
            <a:ext cx="2341224" cy="375246"/>
          </a:xfrm>
          <a:prstGeom prst="rect">
            <a:avLst/>
          </a:prstGeom>
          <a:noFill/>
        </p:spPr>
        <p:txBody>
          <a:bodyPr vert="horz" wrap="square" lIns="0" tIns="0" rIns="0" bIns="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hlinkClick r:id="rId23">
                  <a:extLst>
                    <a:ext uri="{A12FA001-AC4F-418D-AE19-62706E023703}">
                      <ahyp:hlinkClr xmlns:ahyp="http://schemas.microsoft.com/office/drawing/2018/hyperlinkcolor" val="tx"/>
                    </a:ext>
                  </a:extLst>
                </a:hlinkClick>
              </a:rPr>
              <a:t>The future of blockchain and market disruptors</a:t>
            </a:r>
            <a:endParaRPr kumimoji="0" lang="en-US" sz="1200" b="0" i="0" u="none" strike="noStrike" kern="1200" cap="none" spc="0" normalizeH="0" baseline="0" noProof="0">
              <a:ln>
                <a:noFill/>
              </a:ln>
              <a:solidFill>
                <a:prstClr val="white"/>
              </a:solidFill>
              <a:effectLst/>
              <a:uLnTx/>
              <a:uFillTx/>
              <a:ea typeface="+mn-ea"/>
              <a:cs typeface="+mn-cs"/>
            </a:endParaRPr>
          </a:p>
        </p:txBody>
      </p:sp>
      <p:sp>
        <p:nvSpPr>
          <p:cNvPr id="27" name="TextBox 26">
            <a:extLst>
              <a:ext uri="{FF2B5EF4-FFF2-40B4-BE49-F238E27FC236}">
                <a16:creationId xmlns:a16="http://schemas.microsoft.com/office/drawing/2014/main" id="{C1E24C3D-408A-470C-A4E4-8EA5D0633299}"/>
              </a:ext>
            </a:extLst>
          </p:cNvPr>
          <p:cNvSpPr txBox="1"/>
          <p:nvPr/>
        </p:nvSpPr>
        <p:spPr>
          <a:xfrm>
            <a:off x="13075353" y="8905777"/>
            <a:ext cx="2419011" cy="184666"/>
          </a:xfrm>
          <a:prstGeom prst="rect">
            <a:avLst/>
          </a:prstGeom>
          <a:noFill/>
        </p:spPr>
        <p:txBody>
          <a:bodyPr vert="horz" wrap="square" lIns="0" tIns="0" rIns="0" bIns="0" rtlCol="0">
            <a:spAutoFit/>
          </a:bodyPr>
          <a:lstStyle/>
          <a:p>
            <a:pPr marL="0" marR="0" lvl="0" indent="0" algn="ctr" defTabSz="12189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hlinkClick r:id="rId24">
                  <a:extLst>
                    <a:ext uri="{A12FA001-AC4F-418D-AE19-62706E023703}">
                      <ahyp:hlinkClr xmlns:ahyp="http://schemas.microsoft.com/office/drawing/2018/hyperlinkcolor" val="tx"/>
                    </a:ext>
                  </a:extLst>
                </a:hlinkClick>
              </a:rPr>
              <a:t>Blockchain in Commercial Real Estate</a:t>
            </a:r>
            <a:endParaRPr kumimoji="0" lang="en-US" sz="1200" b="0" i="0" u="none" strike="noStrike" kern="1200" cap="none" spc="0" normalizeH="0" baseline="0" noProof="0">
              <a:ln>
                <a:noFill/>
              </a:ln>
              <a:solidFill>
                <a:srgbClr val="FFFFFF"/>
              </a:solidFill>
              <a:effectLst/>
              <a:uLnTx/>
              <a:uFillTx/>
              <a:ea typeface="+mn-ea"/>
              <a:cs typeface="+mn-cs"/>
            </a:endParaRPr>
          </a:p>
        </p:txBody>
      </p:sp>
      <p:sp>
        <p:nvSpPr>
          <p:cNvPr id="28" name="Rectangle 27">
            <a:extLst>
              <a:ext uri="{FF2B5EF4-FFF2-40B4-BE49-F238E27FC236}">
                <a16:creationId xmlns:a16="http://schemas.microsoft.com/office/drawing/2014/main" id="{D648DDDB-889C-446A-9BBF-88B8035656DC}"/>
              </a:ext>
            </a:extLst>
          </p:cNvPr>
          <p:cNvSpPr/>
          <p:nvPr/>
        </p:nvSpPr>
        <p:spPr>
          <a:xfrm>
            <a:off x="4453342" y="10819520"/>
            <a:ext cx="2711040" cy="553998"/>
          </a:xfrm>
          <a:prstGeom prst="rect">
            <a:avLst/>
          </a:prstGeom>
          <a:noFill/>
        </p:spPr>
        <p:txBody>
          <a:bodyPr vert="horz" wrap="square" lIns="0" tIns="0" rIns="0" bIns="0" rtlCol="0">
            <a:spAutoFit/>
          </a:bodyPr>
          <a:lstStyle/>
          <a:p>
            <a:pPr marL="0" marR="0" lvl="0" indent="0" algn="ctr" defTabSz="1218926" rtl="0" eaLnBrk="1" fontAlgn="auto" latinLnBrk="0" hangingPunct="1">
              <a:lnSpc>
                <a:spcPct val="100000"/>
              </a:lnSpc>
              <a:spcBef>
                <a:spcPts val="200"/>
              </a:spcBef>
              <a:spcAft>
                <a:spcPts val="0"/>
              </a:spcAft>
              <a:buClrTx/>
              <a:buSzPct val="100000"/>
              <a:buFontTx/>
              <a:buNone/>
              <a:tabLst/>
              <a:defRPr/>
            </a:pPr>
            <a:r>
              <a:rPr kumimoji="0" lang="en-US" sz="1200" b="0" i="0" u="none" strike="noStrike" kern="1200" cap="none" spc="0" normalizeH="0" baseline="0" noProof="0">
                <a:ln>
                  <a:noFill/>
                </a:ln>
                <a:solidFill>
                  <a:srgbClr val="FFFFFF"/>
                </a:solidFill>
                <a:effectLst/>
                <a:uLnTx/>
                <a:uFillTx/>
                <a:ea typeface="+mn-ea"/>
                <a:cs typeface="+mn-cs"/>
                <a:hlinkClick r:id="rId25">
                  <a:extLst>
                    <a:ext uri="{A12FA001-AC4F-418D-AE19-62706E023703}">
                      <ahyp:hlinkClr xmlns:ahyp="http://schemas.microsoft.com/office/drawing/2018/hyperlinkcolor" val="tx"/>
                    </a:ext>
                  </a:extLst>
                </a:hlinkClick>
              </a:rPr>
              <a:t>OCC’s interpretive letter clarifying stablecoin-related activities for national banks and federal savings associations</a:t>
            </a:r>
            <a:endParaRPr kumimoji="0" lang="en-US" sz="1200" b="0" i="0" u="none" strike="noStrike" kern="1200" cap="none" spc="0" normalizeH="0" baseline="0" noProof="0">
              <a:ln>
                <a:noFill/>
              </a:ln>
              <a:solidFill>
                <a:srgbClr val="FFFFFF"/>
              </a:solidFill>
              <a:effectLst/>
              <a:uLnTx/>
              <a:uFillTx/>
              <a:ea typeface="+mn-ea"/>
              <a:cs typeface="+mn-cs"/>
            </a:endParaRPr>
          </a:p>
        </p:txBody>
      </p:sp>
      <p:sp>
        <p:nvSpPr>
          <p:cNvPr id="29" name="Rectangle 28">
            <a:extLst>
              <a:ext uri="{FF2B5EF4-FFF2-40B4-BE49-F238E27FC236}">
                <a16:creationId xmlns:a16="http://schemas.microsoft.com/office/drawing/2014/main" id="{3E11FD37-E620-4648-A75B-81817A1E7004}"/>
              </a:ext>
            </a:extLst>
          </p:cNvPr>
          <p:cNvSpPr/>
          <p:nvPr/>
        </p:nvSpPr>
        <p:spPr>
          <a:xfrm>
            <a:off x="15838005" y="8920984"/>
            <a:ext cx="2258159" cy="461665"/>
          </a:xfrm>
          <a:prstGeom prst="rect">
            <a:avLst/>
          </a:prstGeom>
        </p:spPr>
        <p:txBody>
          <a:bodyPr wrap="square">
            <a:spAutoFit/>
          </a:bodyPr>
          <a:lstStyle/>
          <a:p>
            <a:pPr marL="0" marR="0" lvl="0" indent="0" algn="ctr" defTabSz="52576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hlinkClick r:id="rId26">
                  <a:extLst>
                    <a:ext uri="{A12FA001-AC4F-418D-AE19-62706E023703}">
                      <ahyp:hlinkClr xmlns:ahyp="http://schemas.microsoft.com/office/drawing/2018/hyperlinkcolor" val="tx"/>
                    </a:ext>
                  </a:extLst>
                </a:hlinkClick>
              </a:rPr>
              <a:t>Blockchain and Internal Control – 2020</a:t>
            </a:r>
            <a:endParaRPr kumimoji="0" lang="en-US" sz="1200" b="0" i="0" u="none" strike="noStrike" kern="1200" cap="none" spc="0" normalizeH="0" baseline="0" noProof="0">
              <a:ln>
                <a:noFill/>
              </a:ln>
              <a:solidFill>
                <a:prstClr val="white"/>
              </a:solidFill>
              <a:effectLst/>
              <a:uLnTx/>
              <a:uFillTx/>
              <a:ea typeface="Verdana" panose="020B0604030504040204" pitchFamily="34" charset="0"/>
              <a:cs typeface="Verdana" panose="020B0604030504040204" pitchFamily="34" charset="0"/>
            </a:endParaRPr>
          </a:p>
        </p:txBody>
      </p:sp>
      <p:pic>
        <p:nvPicPr>
          <p:cNvPr id="30" name="Picture 29">
            <a:extLst>
              <a:ext uri="{FF2B5EF4-FFF2-40B4-BE49-F238E27FC236}">
                <a16:creationId xmlns:a16="http://schemas.microsoft.com/office/drawing/2014/main" id="{D4345BC4-17BB-435B-B13E-E95549ED57E3}"/>
              </a:ext>
            </a:extLst>
          </p:cNvPr>
          <p:cNvPicPr>
            <a:picLocks noChangeAspect="1"/>
          </p:cNvPicPr>
          <p:nvPr/>
        </p:nvPicPr>
        <p:blipFill rotWithShape="1">
          <a:blip r:embed="rId27"/>
          <a:srcRect t="3020" b="5258"/>
          <a:stretch/>
        </p:blipFill>
        <p:spPr>
          <a:xfrm>
            <a:off x="7586264" y="5654737"/>
            <a:ext cx="2419011" cy="3125585"/>
          </a:xfrm>
          <a:prstGeom prst="rect">
            <a:avLst/>
          </a:prstGeom>
          <a:noFill/>
          <a:ln>
            <a:solidFill>
              <a:schemeClr val="accent6">
                <a:lumMod val="60000"/>
                <a:lumOff val="40000"/>
              </a:schemeClr>
            </a:solidFill>
          </a:ln>
        </p:spPr>
      </p:pic>
      <p:pic>
        <p:nvPicPr>
          <p:cNvPr id="31" name="Picture 30">
            <a:extLst>
              <a:ext uri="{FF2B5EF4-FFF2-40B4-BE49-F238E27FC236}">
                <a16:creationId xmlns:a16="http://schemas.microsoft.com/office/drawing/2014/main" id="{D8E53115-E663-4B0F-B91C-E72D0D57C164}"/>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731520" y="6003776"/>
            <a:ext cx="3167412" cy="1769934"/>
          </a:xfrm>
          <a:prstGeom prst="rect">
            <a:avLst/>
          </a:prstGeom>
          <a:noFill/>
          <a:ln>
            <a:solidFill>
              <a:schemeClr val="accent6">
                <a:lumMod val="60000"/>
                <a:lumOff val="40000"/>
              </a:schemeClr>
            </a:solidFill>
          </a:ln>
        </p:spPr>
      </p:pic>
      <p:pic>
        <p:nvPicPr>
          <p:cNvPr id="32" name="Picture 31">
            <a:extLst>
              <a:ext uri="{FF2B5EF4-FFF2-40B4-BE49-F238E27FC236}">
                <a16:creationId xmlns:a16="http://schemas.microsoft.com/office/drawing/2014/main" id="{5D3DF7A2-B059-4680-80C0-AF5257956175}"/>
              </a:ext>
            </a:extLst>
          </p:cNvPr>
          <p:cNvPicPr>
            <a:picLocks noChangeAspect="1"/>
          </p:cNvPicPr>
          <p:nvPr/>
        </p:nvPicPr>
        <p:blipFill>
          <a:blip r:embed="rId29"/>
          <a:stretch>
            <a:fillRect/>
          </a:stretch>
        </p:blipFill>
        <p:spPr>
          <a:xfrm>
            <a:off x="885161" y="8998110"/>
            <a:ext cx="3152509" cy="1773286"/>
          </a:xfrm>
          <a:prstGeom prst="rect">
            <a:avLst/>
          </a:prstGeom>
          <a:noFill/>
          <a:ln>
            <a:solidFill>
              <a:schemeClr val="accent6">
                <a:lumMod val="60000"/>
                <a:lumOff val="40000"/>
              </a:schemeClr>
            </a:solidFill>
          </a:ln>
        </p:spPr>
      </p:pic>
      <p:pic>
        <p:nvPicPr>
          <p:cNvPr id="33" name="Picture 32">
            <a:extLst>
              <a:ext uri="{FF2B5EF4-FFF2-40B4-BE49-F238E27FC236}">
                <a16:creationId xmlns:a16="http://schemas.microsoft.com/office/drawing/2014/main" id="{8351E5DA-A5CA-4730-B255-3632FB912DDE}"/>
              </a:ext>
            </a:extLst>
          </p:cNvPr>
          <p:cNvPicPr>
            <a:picLocks noChangeAspect="1"/>
          </p:cNvPicPr>
          <p:nvPr/>
        </p:nvPicPr>
        <p:blipFill>
          <a:blip r:embed="rId30"/>
          <a:stretch>
            <a:fillRect/>
          </a:stretch>
        </p:blipFill>
        <p:spPr>
          <a:xfrm>
            <a:off x="4236639" y="6003776"/>
            <a:ext cx="3167412" cy="1777226"/>
          </a:xfrm>
          <a:prstGeom prst="rect">
            <a:avLst/>
          </a:prstGeom>
          <a:noFill/>
          <a:ln>
            <a:solidFill>
              <a:schemeClr val="accent6">
                <a:lumMod val="60000"/>
                <a:lumOff val="40000"/>
              </a:schemeClr>
            </a:solidFill>
          </a:ln>
        </p:spPr>
      </p:pic>
      <p:sp>
        <p:nvSpPr>
          <p:cNvPr id="34" name="TextBox 33">
            <a:extLst>
              <a:ext uri="{FF2B5EF4-FFF2-40B4-BE49-F238E27FC236}">
                <a16:creationId xmlns:a16="http://schemas.microsoft.com/office/drawing/2014/main" id="{E223D87C-A39C-4238-8327-E832DF82F578}"/>
              </a:ext>
            </a:extLst>
          </p:cNvPr>
          <p:cNvSpPr txBox="1"/>
          <p:nvPr/>
        </p:nvSpPr>
        <p:spPr>
          <a:xfrm>
            <a:off x="7586264" y="8920984"/>
            <a:ext cx="2419011" cy="461665"/>
          </a:xfrm>
          <a:prstGeom prst="rect">
            <a:avLst/>
          </a:prstGeom>
          <a:noFill/>
        </p:spPr>
        <p:txBody>
          <a:bodyPr wrap="square" rtlCol="0">
            <a:spAutoFit/>
          </a:bodyPr>
          <a:lstStyle/>
          <a:p>
            <a:pPr algn="ctr"/>
            <a:r>
              <a:rPr lang="en-US" sz="1200">
                <a:solidFill>
                  <a:schemeClr val="bg1"/>
                </a:solidFill>
                <a:hlinkClick r:id="rId31">
                  <a:extLst>
                    <a:ext uri="{A12FA001-AC4F-418D-AE19-62706E023703}">
                      <ahyp:hlinkClr xmlns:ahyp="http://schemas.microsoft.com/office/drawing/2018/hyperlinkcolor" val="tx"/>
                    </a:ext>
                  </a:extLst>
                </a:hlinkClick>
              </a:rPr>
              <a:t>WEF: Decentralized Finance (DeFi) Policy-Maker Toolkit</a:t>
            </a:r>
            <a:endParaRPr lang="en-US" sz="1200">
              <a:solidFill>
                <a:schemeClr val="bg1"/>
              </a:solidFill>
            </a:endParaRPr>
          </a:p>
        </p:txBody>
      </p:sp>
      <p:sp>
        <p:nvSpPr>
          <p:cNvPr id="35" name="Rectangle 34">
            <a:extLst>
              <a:ext uri="{FF2B5EF4-FFF2-40B4-BE49-F238E27FC236}">
                <a16:creationId xmlns:a16="http://schemas.microsoft.com/office/drawing/2014/main" id="{0BD63982-4BAC-4356-81CC-F9DB285CAE95}"/>
              </a:ext>
            </a:extLst>
          </p:cNvPr>
          <p:cNvSpPr/>
          <p:nvPr/>
        </p:nvSpPr>
        <p:spPr>
          <a:xfrm>
            <a:off x="741008" y="7986001"/>
            <a:ext cx="3157924" cy="276999"/>
          </a:xfrm>
          <a:prstGeom prst="rect">
            <a:avLst/>
          </a:prstGeom>
        </p:spPr>
        <p:txBody>
          <a:bodyPr wrap="square">
            <a:spAutoFit/>
          </a:bodyPr>
          <a:lstStyle/>
          <a:p>
            <a:pPr marL="0" marR="0" lvl="0" indent="0" algn="ctr" defTabSz="5256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hlinkClick r:id="rId32">
                  <a:extLst>
                    <a:ext uri="{A12FA001-AC4F-418D-AE19-62706E023703}">
                      <ahyp:hlinkClr xmlns:ahyp="http://schemas.microsoft.com/office/drawing/2018/hyperlinkcolor" val="tx"/>
                    </a:ext>
                  </a:extLst>
                </a:hlinkClick>
              </a:rPr>
              <a:t>Are CBDCs the Money of Tomorrow?</a:t>
            </a:r>
            <a:endParaRPr kumimoji="0" lang="en-US" sz="1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36" name="TextBox 35">
            <a:extLst>
              <a:ext uri="{FF2B5EF4-FFF2-40B4-BE49-F238E27FC236}">
                <a16:creationId xmlns:a16="http://schemas.microsoft.com/office/drawing/2014/main" id="{E69B1496-6E22-4BC5-B974-222DDF3F2E18}"/>
              </a:ext>
            </a:extLst>
          </p:cNvPr>
          <p:cNvSpPr txBox="1"/>
          <p:nvPr/>
        </p:nvSpPr>
        <p:spPr>
          <a:xfrm>
            <a:off x="885161" y="10819520"/>
            <a:ext cx="3152509" cy="369332"/>
          </a:xfrm>
          <a:prstGeom prst="rect">
            <a:avLst/>
          </a:prstGeom>
          <a:noFill/>
        </p:spPr>
        <p:txBody>
          <a:bodyPr vert="horz" wrap="square" lIns="0" tIns="0" rIns="0" bIns="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hlinkClick r:id="rId33">
                  <a:extLst>
                    <a:ext uri="{A12FA001-AC4F-418D-AE19-62706E023703}">
                      <ahyp:hlinkClr xmlns:ahyp="http://schemas.microsoft.com/office/drawing/2018/hyperlinkcolor" val="tx"/>
                    </a:ext>
                  </a:extLst>
                </a:hlinkClick>
              </a:rPr>
              <a:t>Additional IRS guidance on virtual currency transactions</a:t>
            </a:r>
            <a:endParaRPr kumimoji="0" lang="en-US" sz="1200" b="0" i="0" u="none" strike="noStrike" kern="1200" cap="none" spc="0" normalizeH="0" baseline="0" noProof="0">
              <a:ln>
                <a:noFill/>
              </a:ln>
              <a:solidFill>
                <a:prstClr val="white"/>
              </a:solidFill>
              <a:effectLst/>
              <a:uLnTx/>
              <a:uFillTx/>
              <a:ea typeface="+mn-ea"/>
              <a:cs typeface="+mn-cs"/>
            </a:endParaRPr>
          </a:p>
        </p:txBody>
      </p:sp>
      <p:sp>
        <p:nvSpPr>
          <p:cNvPr id="37" name="TextBox 36">
            <a:extLst>
              <a:ext uri="{FF2B5EF4-FFF2-40B4-BE49-F238E27FC236}">
                <a16:creationId xmlns:a16="http://schemas.microsoft.com/office/drawing/2014/main" id="{8093C8DF-A69C-4F62-983D-DA6F3B693601}"/>
              </a:ext>
            </a:extLst>
          </p:cNvPr>
          <p:cNvSpPr txBox="1"/>
          <p:nvPr/>
        </p:nvSpPr>
        <p:spPr>
          <a:xfrm>
            <a:off x="4236639" y="8041369"/>
            <a:ext cx="3167412" cy="184666"/>
          </a:xfrm>
          <a:prstGeom prst="rect">
            <a:avLst/>
          </a:prstGeom>
          <a:noFill/>
        </p:spPr>
        <p:txBody>
          <a:bodyPr vert="horz" wrap="square" lIns="0" tIns="0" rIns="0" bIns="0" rtlCol="0">
            <a:spAutoFit/>
          </a:bodyPr>
          <a:lstStyle/>
          <a:p>
            <a:pPr marL="0" marR="0" lvl="0" indent="0" algn="ctr" defTabSz="1219170" rtl="0" eaLnBrk="1" fontAlgn="auto" latinLnBrk="0" hangingPunct="1">
              <a:lnSpc>
                <a:spcPct val="100000"/>
              </a:lnSpc>
              <a:spcBef>
                <a:spcPts val="200"/>
              </a:spcBef>
              <a:spcAft>
                <a:spcPts val="0"/>
              </a:spcAft>
              <a:buClrTx/>
              <a:buSzPct val="100000"/>
              <a:buFontTx/>
              <a:buNone/>
              <a:tabLst/>
              <a:defRPr/>
            </a:pPr>
            <a:r>
              <a:rPr kumimoji="0" lang="en-US" sz="1200" b="0" i="0" u="none" strike="noStrike" kern="1200" cap="none" spc="0" normalizeH="0" baseline="0" noProof="0">
                <a:ln>
                  <a:noFill/>
                </a:ln>
                <a:solidFill>
                  <a:prstClr val="white"/>
                </a:solidFill>
                <a:effectLst/>
                <a:uLnTx/>
                <a:uFillTx/>
                <a:ea typeface="+mn-ea"/>
                <a:cs typeface="+mn-cs"/>
                <a:hlinkClick r:id="rId34">
                  <a:extLst>
                    <a:ext uri="{A12FA001-AC4F-418D-AE19-62706E023703}">
                      <ahyp:hlinkClr xmlns:ahyp="http://schemas.microsoft.com/office/drawing/2018/hyperlinkcolor" val="tx"/>
                    </a:ext>
                  </a:extLst>
                </a:hlinkClick>
              </a:rPr>
              <a:t>A Tax Lens on the Proliferation of Digital Assets</a:t>
            </a:r>
            <a:endParaRPr kumimoji="0" lang="en-US" sz="1200" b="0" i="0" u="none" strike="noStrike" kern="1200" cap="none" spc="0" normalizeH="0" baseline="0" noProof="0">
              <a:ln>
                <a:noFill/>
              </a:ln>
              <a:solidFill>
                <a:prstClr val="white"/>
              </a:solidFill>
              <a:effectLst/>
              <a:uLnTx/>
              <a:uFillTx/>
              <a:ea typeface="+mn-ea"/>
              <a:cs typeface="+mn-cs"/>
            </a:endParaRPr>
          </a:p>
        </p:txBody>
      </p:sp>
      <p:grpSp>
        <p:nvGrpSpPr>
          <p:cNvPr id="38" name="Group 37">
            <a:extLst>
              <a:ext uri="{FF2B5EF4-FFF2-40B4-BE49-F238E27FC236}">
                <a16:creationId xmlns:a16="http://schemas.microsoft.com/office/drawing/2014/main" id="{4DA03692-7320-9644-85C2-3AD57FC8E61C}"/>
              </a:ext>
            </a:extLst>
          </p:cNvPr>
          <p:cNvGrpSpPr/>
          <p:nvPr/>
        </p:nvGrpSpPr>
        <p:grpSpPr>
          <a:xfrm>
            <a:off x="1583" y="0"/>
            <a:ext cx="24384004" cy="208344"/>
            <a:chOff x="-2" y="0"/>
            <a:chExt cx="9815334" cy="138896"/>
          </a:xfrm>
          <a:solidFill>
            <a:schemeClr val="bg1">
              <a:lumMod val="95000"/>
            </a:schemeClr>
          </a:solidFill>
        </p:grpSpPr>
        <p:sp>
          <p:nvSpPr>
            <p:cNvPr id="39" name="Rectangle 38">
              <a:extLst>
                <a:ext uri="{FF2B5EF4-FFF2-40B4-BE49-F238E27FC236}">
                  <a16:creationId xmlns:a16="http://schemas.microsoft.com/office/drawing/2014/main" id="{3B44DA7C-10E4-5C4A-9CE1-D52E06875F15}"/>
                </a:ext>
              </a:extLst>
            </p:cNvPr>
            <p:cNvSpPr/>
            <p:nvPr/>
          </p:nvSpPr>
          <p:spPr>
            <a:xfrm>
              <a:off x="2453833"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40" name="Rectangle 39">
              <a:extLst>
                <a:ext uri="{FF2B5EF4-FFF2-40B4-BE49-F238E27FC236}">
                  <a16:creationId xmlns:a16="http://schemas.microsoft.com/office/drawing/2014/main" id="{67A75B78-6F3B-CB42-9243-73B65B818256}"/>
                </a:ext>
              </a:extLst>
            </p:cNvPr>
            <p:cNvSpPr/>
            <p:nvPr/>
          </p:nvSpPr>
          <p:spPr>
            <a:xfrm>
              <a:off x="4907666"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41" name="Rectangle 40">
              <a:extLst>
                <a:ext uri="{FF2B5EF4-FFF2-40B4-BE49-F238E27FC236}">
                  <a16:creationId xmlns:a16="http://schemas.microsoft.com/office/drawing/2014/main" id="{14906880-D841-DA4B-B7CE-5424234E3DB2}"/>
                </a:ext>
              </a:extLst>
            </p:cNvPr>
            <p:cNvSpPr/>
            <p:nvPr/>
          </p:nvSpPr>
          <p:spPr>
            <a:xfrm>
              <a:off x="7361499" y="0"/>
              <a:ext cx="2453833" cy="138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sp>
          <p:nvSpPr>
            <p:cNvPr id="42" name="Rectangle 41">
              <a:extLst>
                <a:ext uri="{FF2B5EF4-FFF2-40B4-BE49-F238E27FC236}">
                  <a16:creationId xmlns:a16="http://schemas.microsoft.com/office/drawing/2014/main" id="{3B3BB844-A90F-4E47-A4F4-086E8C837267}"/>
                </a:ext>
              </a:extLst>
            </p:cNvPr>
            <p:cNvSpPr/>
            <p:nvPr/>
          </p:nvSpPr>
          <p:spPr>
            <a:xfrm>
              <a:off x="-2" y="0"/>
              <a:ext cx="3680750" cy="138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srgbClr val="FFFFFF"/>
                </a:solidFill>
                <a:latin typeface="Open Sans"/>
              </a:endParaRPr>
            </a:p>
          </p:txBody>
        </p:sp>
      </p:grpSp>
    </p:spTree>
    <p:extLst>
      <p:ext uri="{BB962C8B-B14F-4D97-AF65-F5344CB8AC3E}">
        <p14:creationId xmlns:p14="http://schemas.microsoft.com/office/powerpoint/2010/main" val="157424860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C Blockchain Summit 2019">
  <a:themeElements>
    <a:clrScheme name="DC BlockChain Summit 2018">
      <a:dk1>
        <a:srgbClr val="002451"/>
      </a:dk1>
      <a:lt1>
        <a:srgbClr val="FFFFFF"/>
      </a:lt1>
      <a:dk2>
        <a:srgbClr val="0161A6"/>
      </a:dk2>
      <a:lt2>
        <a:srgbClr val="E7E6E6"/>
      </a:lt2>
      <a:accent1>
        <a:srgbClr val="35B2D3"/>
      </a:accent1>
      <a:accent2>
        <a:srgbClr val="424242"/>
      </a:accent2>
      <a:accent3>
        <a:srgbClr val="919191"/>
      </a:accent3>
      <a:accent4>
        <a:srgbClr val="A9A9A9"/>
      </a:accent4>
      <a:accent5>
        <a:srgbClr val="D5D5D5"/>
      </a:accent5>
      <a:accent6>
        <a:srgbClr val="FEFFFF"/>
      </a:accent6>
      <a:hlink>
        <a:srgbClr val="35B2D3"/>
      </a:hlink>
      <a:folHlink>
        <a:srgbClr val="BCEA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b">
        <a:normAutofit/>
      </a:bodyPr>
      <a:lstStyle>
        <a:defPPr algn="l">
          <a:defRPr dirty="0" smtClean="0">
            <a:latin typeface="+mj-lt"/>
          </a:defRPr>
        </a:defPPr>
      </a:lstStyle>
    </a:txDef>
  </a:objectDefaults>
  <a:extraClrSchemeLst/>
  <a:extLst>
    <a:ext uri="{05A4C25C-085E-4340-85A3-A5531E510DB2}">
      <thm15:themeFamily xmlns:thm15="http://schemas.microsoft.com/office/thememl/2012/main" name="CHD 19004-01-03 D1 Speaker Presentation Template" id="{F4D897C2-AC69-B044-BCD3-3ACAE17543F5}" vid="{4B32B94D-669F-4F4C-9A56-4609653D4747}"/>
    </a:ext>
  </a:extLst>
</a:theme>
</file>

<file path=ppt/theme/theme2.xml><?xml version="1.0" encoding="utf-8"?>
<a:theme xmlns:a="http://schemas.openxmlformats.org/drawingml/2006/main" name="Interior Slides - DC Blockchain Summit 2019">
  <a:themeElements>
    <a:clrScheme name="DC BlockChain Summit 2018">
      <a:dk1>
        <a:srgbClr val="002451"/>
      </a:dk1>
      <a:lt1>
        <a:srgbClr val="FFFFFF"/>
      </a:lt1>
      <a:dk2>
        <a:srgbClr val="0161A6"/>
      </a:dk2>
      <a:lt2>
        <a:srgbClr val="E7E6E6"/>
      </a:lt2>
      <a:accent1>
        <a:srgbClr val="35B2D3"/>
      </a:accent1>
      <a:accent2>
        <a:srgbClr val="424242"/>
      </a:accent2>
      <a:accent3>
        <a:srgbClr val="919191"/>
      </a:accent3>
      <a:accent4>
        <a:srgbClr val="A9A9A9"/>
      </a:accent4>
      <a:accent5>
        <a:srgbClr val="D5D5D5"/>
      </a:accent5>
      <a:accent6>
        <a:srgbClr val="FEFFFF"/>
      </a:accent6>
      <a:hlink>
        <a:srgbClr val="35B2D3"/>
      </a:hlink>
      <a:folHlink>
        <a:srgbClr val="BCEA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D 19004-01-03 D1 Speaker Presentation Template" id="{F4D897C2-AC69-B044-BCD3-3ACAE17543F5}" vid="{54109659-5A6F-A244-B589-F3950834B13A}"/>
    </a:ext>
  </a:extLst>
</a:theme>
</file>

<file path=ppt/theme/theme3.xml><?xml version="1.0" encoding="utf-8"?>
<a:theme xmlns:a="http://schemas.openxmlformats.org/drawingml/2006/main" name="1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4.xml><?xml version="1.0" encoding="utf-8"?>
<a:theme xmlns:a="http://schemas.openxmlformats.org/drawingml/2006/main" name="1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5" id="{21219445-7334-4AA3-9246-0115222D80DA}" vid="{F469ED6C-1D06-4A16-8A79-F12014AA15C8}"/>
    </a:ext>
  </a:extLst>
</a:theme>
</file>

<file path=ppt/theme/theme5.xml><?xml version="1.0" encoding="utf-8"?>
<a:theme xmlns:a="http://schemas.openxmlformats.org/drawingml/2006/main" name="2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6.xml><?xml version="1.0" encoding="utf-8"?>
<a:theme xmlns:a="http://schemas.openxmlformats.org/drawingml/2006/main" name="4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908BD4516B004588F83DF058126254" ma:contentTypeVersion="14" ma:contentTypeDescription="Create a new document." ma:contentTypeScope="" ma:versionID="55ff4a67494f96591ee2a3ed413f2d1d">
  <xsd:schema xmlns:xsd="http://www.w3.org/2001/XMLSchema" xmlns:xs="http://www.w3.org/2001/XMLSchema" xmlns:p="http://schemas.microsoft.com/office/2006/metadata/properties" xmlns:ns2="05194344-b16b-4cdd-919b-7d2c10957e46" xmlns:ns3="fea8ac73-90e4-432c-b893-d481c4dd49ac" targetNamespace="http://schemas.microsoft.com/office/2006/metadata/properties" ma:root="true" ma:fieldsID="bd1916f570d995c6408499c325c0f5e7" ns2:_="" ns3:_="">
    <xsd:import namespace="05194344-b16b-4cdd-919b-7d2c10957e46"/>
    <xsd:import namespace="fea8ac73-90e4-432c-b893-d481c4dd49ac"/>
    <xsd:element name="properties">
      <xsd:complexType>
        <xsd:sequence>
          <xsd:element name="documentManagement">
            <xsd:complexType>
              <xsd:all>
                <xsd:element ref="ns2:KXStatus" minOccurs="0"/>
                <xsd:element ref="ns2:KXDocumentID" minOccurs="0"/>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194344-b16b-4cdd-919b-7d2c10957e46" elementFormDefault="qualified">
    <xsd:import namespace="http://schemas.microsoft.com/office/2006/documentManagement/types"/>
    <xsd:import namespace="http://schemas.microsoft.com/office/infopath/2007/PartnerControls"/>
    <xsd:element name="KXStatus" ma:index="8" nillable="true" ma:displayName="KXStatus" ma:format="Dropdown" ma:internalName="KXStatus">
      <xsd:simpleType>
        <xsd:union memberTypes="dms:Text">
          <xsd:simpleType>
            <xsd:restriction base="dms:Choice">
              <xsd:enumeration value="Contributed"/>
              <xsd:enumeration value="Published"/>
              <xsd:enumeration value="Processing by AI"/>
            </xsd:restriction>
          </xsd:simpleType>
        </xsd:union>
      </xsd:simpleType>
    </xsd:element>
    <xsd:element name="KXDocumentID" ma:index="9" nillable="true" ma:displayName="KXDocumentID" ma:format="Dropdown" ma:internalName="KXDocumentID" ma:percentage="FALSE">
      <xsd:simpleType>
        <xsd:restriction base="dms:Number"/>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descriptio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a8ac73-90e4-432c-b893-d481c4dd49ac"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2dec25c0-919b-4fce-add4-9c773df6b989}" ma:internalName="TaxCatchAll" ma:showField="CatchAllData" ma:web="fea8ac73-90e4-432c-b893-d481c4dd49a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KXStatus xmlns="05194344-b16b-4cdd-919b-7d2c10957e46" xsi:nil="true"/>
    <KXDocumentID xmlns="05194344-b16b-4cdd-919b-7d2c10957e46" xsi:nil="true"/>
    <lcf76f155ced4ddcb4097134ff3c332f xmlns="05194344-b16b-4cdd-919b-7d2c10957e46">
      <Terms xmlns="http://schemas.microsoft.com/office/infopath/2007/PartnerControls"/>
    </lcf76f155ced4ddcb4097134ff3c332f>
    <TaxCatchAll xmlns="fea8ac73-90e4-432c-b893-d481c4dd49a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8BEDE-F747-45B9-8AF7-2A698B2A13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194344-b16b-4cdd-919b-7d2c10957e46"/>
    <ds:schemaRef ds:uri="fea8ac73-90e4-432c-b893-d481c4dd49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6F112E-B586-40E3-A30D-77F17C17BEA4}">
  <ds:schemaRefs>
    <ds:schemaRef ds:uri="http://schemas.microsoft.com/office/2006/metadata/properties"/>
    <ds:schemaRef ds:uri="http://schemas.microsoft.com/office/infopath/2007/PartnerControls"/>
    <ds:schemaRef ds:uri="05194344-b16b-4cdd-919b-7d2c10957e46"/>
    <ds:schemaRef ds:uri="fea8ac73-90e4-432c-b893-d481c4dd49ac"/>
  </ds:schemaRefs>
</ds:datastoreItem>
</file>

<file path=customXml/itemProps3.xml><?xml version="1.0" encoding="utf-8"?>
<ds:datastoreItem xmlns:ds="http://schemas.openxmlformats.org/officeDocument/2006/customXml" ds:itemID="{579D5E89-74F4-4ABA-83CE-30720E39A5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DC Blockchain Summit 2019</Template>
  <TotalTime>0</TotalTime>
  <Words>1650</Words>
  <Application>Microsoft Office PowerPoint</Application>
  <PresentationFormat>Custom</PresentationFormat>
  <Paragraphs>175</Paragraphs>
  <Slides>10</Slides>
  <Notes>2</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1</vt:i4>
      </vt:variant>
      <vt:variant>
        <vt:lpstr>Slide Titles</vt:lpstr>
      </vt:variant>
      <vt:variant>
        <vt:i4>10</vt:i4>
      </vt:variant>
    </vt:vector>
  </HeadingPairs>
  <TitlesOfParts>
    <vt:vector size="25" baseType="lpstr">
      <vt:lpstr>Arial</vt:lpstr>
      <vt:lpstr>Calibri</vt:lpstr>
      <vt:lpstr>Calibri (headings)</vt:lpstr>
      <vt:lpstr>Calibri Light</vt:lpstr>
      <vt:lpstr>Open Sans</vt:lpstr>
      <vt:lpstr>Open Sans (Body)</vt:lpstr>
      <vt:lpstr>Verdana</vt:lpstr>
      <vt:lpstr>Wingdings 2</vt:lpstr>
      <vt:lpstr>DC Blockchain Summit 2019</vt:lpstr>
      <vt:lpstr>Interior Slides - DC Blockchain Summit 2019</vt:lpstr>
      <vt:lpstr>1_Deloitte Brand Theme</vt:lpstr>
      <vt:lpstr>1_Deloitte_US_Onscreen</vt:lpstr>
      <vt:lpstr>2_Deloitte Brand Theme</vt:lpstr>
      <vt:lpstr>4_Deloitte Brand Theme</vt:lpstr>
      <vt:lpstr>think-cell Slide</vt:lpstr>
      <vt:lpstr>PowerPoint Presentation</vt:lpstr>
      <vt:lpstr>Deloitte Blockchain Advantage| Integrated, nimble, trusted, and enterprise ready</vt:lpstr>
      <vt:lpstr>End-to-End, professional, and pragmatic support to Digital Asset pioneers</vt:lpstr>
      <vt:lpstr>Time-tested approach to enabling business disruption alongside strong financial controls / adherence  </vt:lpstr>
      <vt:lpstr>Deep functional expertise and strategic design capabilities for diverse Blockchain Platform offerings</vt:lpstr>
      <vt:lpstr>Fostering new operating models through governance to managed application development services</vt:lpstr>
      <vt:lpstr>Deloitte brings together the broad set of capabilities and a deep understanding to realize value through blockchain and digital assets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2022-04-14T06:33:30Z</dcterms:created>
  <dcterms:modified xsi:type="dcterms:W3CDTF">2023-06-20T09:46:44Z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2022-04-14T06:33:59Z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1069f1f3-0fd1-4633-9288-70b570550519</vt:lpwstr>
  </property>
  <property fmtid="{D5CDD505-2E9C-101B-9397-08002B2CF9AE}" pid="8" name="MSIP_Label_ea60d57e-af5b-4752-ac57-3e4f28ca11dc_ContentBits">
    <vt:lpwstr>0</vt:lpwstr>
  </property>
  <property fmtid="{D5CDD505-2E9C-101B-9397-08002B2CF9AE}" pid="9" name="ContentTypeId">
    <vt:lpwstr>0x01010076908BD4516B004588F83DF058126254</vt:lpwstr>
  </property>
  <property fmtid="{D5CDD505-2E9C-101B-9397-08002B2CF9AE}" pid="10" name="Local Content Type">
    <vt:lpwstr>1473;#United States:Sales and Marketing|9a6f5c6b-0275-438b-b9f2-fbf40f897bad</vt:lpwstr>
  </property>
  <property fmtid="{D5CDD505-2E9C-101B-9397-08002B2CF9AE}" pid="11" name="Primary Local Client">
    <vt:lpwstr>1874;#United States:Audit and Assurance:Assurance Services:Business Assurance:Blockchain Assurance|d23e6d28-884d-4f0e-bf18-6eb258f7f7fd</vt:lpwstr>
  </property>
  <property fmtid="{D5CDD505-2E9C-101B-9397-08002B2CF9AE}" pid="12" name="Badge">
    <vt:lpwstr>4409;#Blockchain and Digital Assets Top Content|5c199f8b-c94f-4955-8139-239fa66c1a80;#2484;#Top-viewed on KX|3953081a-e4c7-44a7-80db-aec9eb517304</vt:lpwstr>
  </property>
  <property fmtid="{D5CDD505-2E9C-101B-9397-08002B2CF9AE}" pid="13" name="Applicable Geography">
    <vt:lpwstr>5;#Global|f12aef73-b423-4016-a43f-15722d3a0a5e</vt:lpwstr>
  </property>
  <property fmtid="{D5CDD505-2E9C-101B-9397-08002B2CF9AE}" pid="14" name="Secondary Local Indu">
    <vt:lpwstr/>
  </property>
  <property fmtid="{D5CDD505-2E9C-101B-9397-08002B2CF9AE}" pid="15" name="Primary Local Indust">
    <vt:lpwstr/>
  </property>
  <property fmtid="{D5CDD505-2E9C-101B-9397-08002B2CF9AE}" pid="16" name="Geography of Origin">
    <vt:lpwstr>8;#Americas (Region):United States:United States (US)|8cb0099f-1dbf-4b3c-9b7f-d98051a79fa3</vt:lpwstr>
  </property>
  <property fmtid="{D5CDD505-2E9C-101B-9397-08002B2CF9AE}" pid="17" name="KAM Language">
    <vt:lpwstr>6;#English|b169a262-1aaa-4ccb-9acf-78a36c1d9bab</vt:lpwstr>
  </property>
  <property fmtid="{D5CDD505-2E9C-101B-9397-08002B2CF9AE}" pid="18" name="Primary Global Client">
    <vt:lpwstr>1875;#Audit and Assurance:Assurance Services:Business Assurance:Blockchain Assurance|e2e0ac78-e4b0-4a0d-a23d-5eb1668e11fe</vt:lpwstr>
  </property>
  <property fmtid="{D5CDD505-2E9C-101B-9397-08002B2CF9AE}" pid="19" name="Secondary Global Indu">
    <vt:lpwstr/>
  </property>
  <property fmtid="{D5CDD505-2E9C-101B-9397-08002B2CF9AE}" pid="20" name="Secondary Global Clie">
    <vt:lpwstr>1659;#Consulting:Strategy, Analytics and M and A:Strategy and Business Design:Strategic Transformation|8bcad0e6-e1ad-42ef-b8dd-86b0d6317b09;#402;#Tax and Legal|ebb4f3cb-d53f-4fc5-b54b-5afeb7dfb342</vt:lpwstr>
  </property>
  <property fmtid="{D5CDD505-2E9C-101B-9397-08002B2CF9AE}" pid="21" name="Primary Global Indust">
    <vt:lpwstr/>
  </property>
  <property fmtid="{D5CDD505-2E9C-101B-9397-08002B2CF9AE}" pid="22" name="Global Content Type">
    <vt:lpwstr>107;#Sales and Marketing|644ec0b9-91f5-4e77-a73a-f9e342bff6bb</vt:lpwstr>
  </property>
  <property fmtid="{D5CDD505-2E9C-101B-9397-08002B2CF9AE}" pid="23" name="Local Internal Service">
    <vt:lpwstr/>
  </property>
  <property fmtid="{D5CDD505-2E9C-101B-9397-08002B2CF9AE}" pid="24" name="Global Internal Service">
    <vt:lpwstr/>
  </property>
  <property fmtid="{D5CDD505-2E9C-101B-9397-08002B2CF9AE}" pid="25" name="Secondary Local Clie">
    <vt:lpwstr>4382;#United States:Consulting:Strategy and Analytics:Strategy:Transformation Strategy and Design|38995cee-c2ab-4688-ac7c-c90b754654ee;#401;#United States:Tax (US)|090f0f22-4e6b-49ee-8562-7cea71a974f0</vt:lpwstr>
  </property>
  <property fmtid="{D5CDD505-2E9C-101B-9397-08002B2CF9AE}" pid="26" name="IPCO Designation">
    <vt:lpwstr>7;#May be edited and used internally or externally for any purpose (Category D)|f8400f62-65c9-4658-9900-b0ea185e4722</vt:lpwstr>
  </property>
  <property fmtid="{D5CDD505-2E9C-101B-9397-08002B2CF9AE}" pid="27" name="_dlc_policyId">
    <vt:lpwstr/>
  </property>
  <property fmtid="{D5CDD505-2E9C-101B-9397-08002B2CF9AE}" pid="28" name="ItemRetentionFormula">
    <vt:lpwstr/>
  </property>
  <property fmtid="{D5CDD505-2E9C-101B-9397-08002B2CF9AE}" pid="29" name="Publishing Owning Te">
    <vt:lpwstr>279;#United States|b97cfd79-6dc1-4cc8-9397-8d84cb3cd56d</vt:lpwstr>
  </property>
  <property fmtid="{D5CDD505-2E9C-101B-9397-08002B2CF9AE}" pid="30" name="Publishing Owning Te0">
    <vt:lpwstr>United States|b97cfd79-6dc1-4cc8-9397-8d84cb3cd56d</vt:lpwstr>
  </property>
  <property fmtid="{D5CDD505-2E9C-101B-9397-08002B2CF9AE}" pid="31" name="_docset_NoMedatataSyncRequired">
    <vt:lpwstr>False</vt:lpwstr>
  </property>
  <property fmtid="{D5CDD505-2E9C-101B-9397-08002B2CF9AE}" pid="32" name="Order">
    <vt:r8>61185900</vt:r8>
  </property>
  <property fmtid="{D5CDD505-2E9C-101B-9397-08002B2CF9AE}" pid="33" name="_ExtendedDescription">
    <vt:lpwstr/>
  </property>
</Properties>
</file>